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8" r:id="rId1"/>
  </p:sldMasterIdLst>
  <p:notesMasterIdLst>
    <p:notesMasterId r:id="rId15"/>
  </p:notesMasterIdLst>
  <p:sldIdLst>
    <p:sldId id="256" r:id="rId2"/>
    <p:sldId id="293" r:id="rId3"/>
    <p:sldId id="294" r:id="rId4"/>
    <p:sldId id="292" r:id="rId5"/>
    <p:sldId id="270" r:id="rId6"/>
    <p:sldId id="285" r:id="rId7"/>
    <p:sldId id="286" r:id="rId8"/>
    <p:sldId id="287" r:id="rId9"/>
    <p:sldId id="289" r:id="rId10"/>
    <p:sldId id="297" r:id="rId11"/>
    <p:sldId id="295" r:id="rId12"/>
    <p:sldId id="296" r:id="rId13"/>
    <p:sldId id="291" r:id="rId14"/>
  </p:sldIdLst>
  <p:sldSz cx="9144000" cy="5143500" type="screen16x9"/>
  <p:notesSz cx="6858000" cy="9144000"/>
  <p:embeddedFontLst>
    <p:embeddedFont>
      <p:font typeface="Lora" panose="020B0604020202020204" charset="0"/>
      <p:regular r:id="rId16"/>
      <p:bold r:id="rId17"/>
      <p:italic r:id="rId18"/>
      <p:boldItalic r:id="rId19"/>
    </p:embeddedFont>
    <p:embeddedFont>
      <p:font typeface="Quattrocento Sans" panose="020B0604020202020204" charset="0"/>
      <p:regular r:id="rId20"/>
      <p:bold r:id="rId21"/>
      <p:italic r:id="rId22"/>
      <p:boldItalic r:id="rId23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492DBB6-C8DB-4D2A-A10E-DA5B5D2AAEFF}">
  <a:tblStyle styleId="{4492DBB6-C8DB-4D2A-A10E-DA5B5D2AAEFF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12" d="100"/>
          <a:sy n="112" d="100"/>
        </p:scale>
        <p:origin x="768" y="5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font" Target="fonts/font3.fntdata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font" Target="fonts/font6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2.fntdata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font" Target="fonts/font1.fntdata"/><Relationship Id="rId20" Type="http://schemas.openxmlformats.org/officeDocument/2006/relationships/font" Target="fonts/font5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23" Type="http://schemas.openxmlformats.org/officeDocument/2006/relationships/font" Target="fonts/font8.fntdata"/><Relationship Id="rId10" Type="http://schemas.openxmlformats.org/officeDocument/2006/relationships/slide" Target="slides/slide9.xml"/><Relationship Id="rId19" Type="http://schemas.openxmlformats.org/officeDocument/2006/relationships/font" Target="fonts/font4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font" Target="fonts/font7.fntdata"/><Relationship Id="rId27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175" y="685800"/>
            <a:ext cx="60963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t" anchorCtr="0"/>
          <a:lstStyle>
            <a:lvl1pPr lvl="0">
              <a:spcBef>
                <a:spcPts val="0"/>
              </a:spcBef>
              <a:buChar char="●"/>
              <a:defRPr sz="1100"/>
            </a:lvl1pPr>
            <a:lvl2pPr lvl="1">
              <a:spcBef>
                <a:spcPts val="0"/>
              </a:spcBef>
              <a:buChar char="○"/>
              <a:defRPr sz="1100"/>
            </a:lvl2pPr>
            <a:lvl3pPr lvl="2">
              <a:spcBef>
                <a:spcPts val="0"/>
              </a:spcBef>
              <a:buChar char="■"/>
              <a:defRPr sz="1100"/>
            </a:lvl3pPr>
            <a:lvl4pPr lvl="3">
              <a:spcBef>
                <a:spcPts val="0"/>
              </a:spcBef>
              <a:buChar char="●"/>
              <a:defRPr sz="1100"/>
            </a:lvl4pPr>
            <a:lvl5pPr lvl="4">
              <a:spcBef>
                <a:spcPts val="0"/>
              </a:spcBef>
              <a:buChar char="○"/>
              <a:defRPr sz="1100"/>
            </a:lvl5pPr>
            <a:lvl6pPr lvl="5">
              <a:spcBef>
                <a:spcPts val="0"/>
              </a:spcBef>
              <a:buChar char="■"/>
              <a:defRPr sz="1100"/>
            </a:lvl6pPr>
            <a:lvl7pPr lvl="6">
              <a:spcBef>
                <a:spcPts val="0"/>
              </a:spcBef>
              <a:buChar char="●"/>
              <a:defRPr sz="1100"/>
            </a:lvl7pPr>
            <a:lvl8pPr lvl="7">
              <a:spcBef>
                <a:spcPts val="0"/>
              </a:spcBef>
              <a:buChar char="○"/>
              <a:defRPr sz="1100"/>
            </a:lvl8pPr>
            <a:lvl9pPr lvl="8">
              <a:spcBef>
                <a:spcPts val="0"/>
              </a:spcBef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Shape 5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0507559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86836685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71569312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Shape 37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Shape 37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77760775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8426986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5377039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9255183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7195478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4816746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0102175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819337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>
            <a:spLocks noGrp="1"/>
          </p:cNvSpPr>
          <p:nvPr>
            <p:ph type="ctrTitle"/>
          </p:nvPr>
        </p:nvSpPr>
        <p:spPr>
          <a:xfrm>
            <a:off x="996630" y="2003888"/>
            <a:ext cx="4523700" cy="1159800"/>
          </a:xfrm>
          <a:prstGeom prst="rect">
            <a:avLst/>
          </a:prstGeom>
        </p:spPr>
        <p:txBody>
          <a:bodyPr wrap="square" lIns="91425" tIns="91425" rIns="91425" bIns="91425" anchor="b" anchorCtr="0"/>
          <a:lstStyle>
            <a:lvl1pPr lvl="0">
              <a:spcBef>
                <a:spcPts val="0"/>
              </a:spcBef>
              <a:buSzPct val="100000"/>
              <a:defRPr sz="3600"/>
            </a:lvl1pPr>
            <a:lvl2pPr lvl="1">
              <a:spcBef>
                <a:spcPts val="0"/>
              </a:spcBef>
              <a:buSzPct val="100000"/>
              <a:defRPr sz="3600"/>
            </a:lvl2pPr>
            <a:lvl3pPr lvl="2">
              <a:spcBef>
                <a:spcPts val="0"/>
              </a:spcBef>
              <a:buSzPct val="100000"/>
              <a:defRPr sz="3600"/>
            </a:lvl3pPr>
            <a:lvl4pPr lvl="3">
              <a:spcBef>
                <a:spcPts val="0"/>
              </a:spcBef>
              <a:buSzPct val="100000"/>
              <a:defRPr sz="3600"/>
            </a:lvl4pPr>
            <a:lvl5pPr lvl="4">
              <a:spcBef>
                <a:spcPts val="0"/>
              </a:spcBef>
              <a:buSzPct val="100000"/>
              <a:defRPr sz="3600"/>
            </a:lvl5pPr>
            <a:lvl6pPr lvl="5">
              <a:spcBef>
                <a:spcPts val="0"/>
              </a:spcBef>
              <a:buSzPct val="100000"/>
              <a:defRPr sz="3600"/>
            </a:lvl6pPr>
            <a:lvl7pPr lvl="6">
              <a:spcBef>
                <a:spcPts val="0"/>
              </a:spcBef>
              <a:buSzPct val="100000"/>
              <a:defRPr sz="3600"/>
            </a:lvl7pPr>
            <a:lvl8pPr lvl="7">
              <a:spcBef>
                <a:spcPts val="0"/>
              </a:spcBef>
              <a:buSzPct val="100000"/>
              <a:defRPr sz="3600"/>
            </a:lvl8pPr>
            <a:lvl9pPr lvl="8">
              <a:spcBef>
                <a:spcPts val="0"/>
              </a:spcBef>
              <a:buSzPct val="100000"/>
              <a:defRPr sz="3600"/>
            </a:lvl9pPr>
          </a:lstStyle>
          <a:p>
            <a:endParaRPr/>
          </a:p>
        </p:txBody>
      </p:sp>
      <p:cxnSp>
        <p:nvCxnSpPr>
          <p:cNvPr id="10" name="Shape 10"/>
          <p:cNvCxnSpPr/>
          <p:nvPr/>
        </p:nvCxnSpPr>
        <p:spPr>
          <a:xfrm>
            <a:off x="-6025" y="3676512"/>
            <a:ext cx="9162000" cy="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11" name="Shape 11"/>
          <p:cNvSpPr/>
          <p:nvPr/>
        </p:nvSpPr>
        <p:spPr>
          <a:xfrm>
            <a:off x="1117950" y="3393000"/>
            <a:ext cx="567000" cy="5670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Subtitle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 txBox="1">
            <a:spLocks noGrp="1"/>
          </p:cNvSpPr>
          <p:nvPr>
            <p:ph type="subTitle" idx="1"/>
          </p:nvPr>
        </p:nvSpPr>
        <p:spPr>
          <a:xfrm>
            <a:off x="2022300" y="2815923"/>
            <a:ext cx="5591400" cy="784800"/>
          </a:xfrm>
          <a:prstGeom prst="rect">
            <a:avLst/>
          </a:prstGeom>
        </p:spPr>
        <p:txBody>
          <a:bodyPr wrap="square" lIns="91425" tIns="91425" rIns="91425" bIns="91425" anchor="t" anchorCtr="0"/>
          <a:lstStyle>
            <a:lvl1pPr lvl="0" rtl="0">
              <a:spcBef>
                <a:spcPts val="0"/>
              </a:spcBef>
              <a:buClr>
                <a:srgbClr val="000000"/>
              </a:buClr>
              <a:buSzPct val="100000"/>
              <a:buNone/>
              <a:defRPr sz="1400">
                <a:highlight>
                  <a:srgbClr val="FFCD00"/>
                </a:highlight>
              </a:defRPr>
            </a:lvl1pPr>
            <a:lvl2pPr lvl="1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2pPr>
            <a:lvl3pPr lvl="2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3pPr>
            <a:lvl4pPr lvl="3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4pPr>
            <a:lvl5pPr lvl="4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5pPr>
            <a:lvl6pPr lvl="5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6pPr>
            <a:lvl7pPr lvl="6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7pPr>
            <a:lvl8pPr lvl="7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8pPr>
            <a:lvl9pPr lvl="8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9pPr>
          </a:lstStyle>
          <a:p>
            <a:endParaRPr/>
          </a:p>
        </p:txBody>
      </p:sp>
      <p:cxnSp>
        <p:nvCxnSpPr>
          <p:cNvPr id="14" name="Shape 14"/>
          <p:cNvCxnSpPr/>
          <p:nvPr/>
        </p:nvCxnSpPr>
        <p:spPr>
          <a:xfrm>
            <a:off x="-6025" y="2571762"/>
            <a:ext cx="19845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15" name="Shape 15"/>
          <p:cNvSpPr/>
          <p:nvPr/>
        </p:nvSpPr>
        <p:spPr>
          <a:xfrm>
            <a:off x="1117950" y="2288250"/>
            <a:ext cx="567000" cy="5670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ctrTitle"/>
          </p:nvPr>
        </p:nvSpPr>
        <p:spPr>
          <a:xfrm>
            <a:off x="2022225" y="1693523"/>
            <a:ext cx="3787800" cy="1159800"/>
          </a:xfrm>
          <a:prstGeom prst="rect">
            <a:avLst/>
          </a:prstGeom>
        </p:spPr>
        <p:txBody>
          <a:bodyPr wrap="square" lIns="91425" tIns="91425" rIns="91425" bIns="91425" anchor="b" anchorCtr="0"/>
          <a:lstStyle>
            <a:lvl1pPr lvl="0" rtl="0">
              <a:spcBef>
                <a:spcPts val="0"/>
              </a:spcBef>
              <a:buSzPct val="100000"/>
              <a:defRPr sz="3000"/>
            </a:lvl1pPr>
            <a:lvl2pPr lvl="1" rtl="0">
              <a:spcBef>
                <a:spcPts val="0"/>
              </a:spcBef>
              <a:buSzPct val="100000"/>
              <a:defRPr sz="3000"/>
            </a:lvl2pPr>
            <a:lvl3pPr lvl="2" rtl="0">
              <a:spcBef>
                <a:spcPts val="0"/>
              </a:spcBef>
              <a:buSzPct val="100000"/>
              <a:defRPr sz="3000"/>
            </a:lvl3pPr>
            <a:lvl4pPr lvl="3" rtl="0">
              <a:spcBef>
                <a:spcPts val="0"/>
              </a:spcBef>
              <a:buSzPct val="100000"/>
              <a:defRPr sz="3000"/>
            </a:lvl4pPr>
            <a:lvl5pPr lvl="4" rtl="0">
              <a:spcBef>
                <a:spcPts val="0"/>
              </a:spcBef>
              <a:buSzPct val="100000"/>
              <a:defRPr sz="3000"/>
            </a:lvl5pPr>
            <a:lvl6pPr lvl="5" rtl="0">
              <a:spcBef>
                <a:spcPts val="0"/>
              </a:spcBef>
              <a:buSzPct val="100000"/>
              <a:defRPr sz="3000"/>
            </a:lvl6pPr>
            <a:lvl7pPr lvl="6" rtl="0">
              <a:spcBef>
                <a:spcPts val="0"/>
              </a:spcBef>
              <a:buSzPct val="100000"/>
              <a:defRPr sz="3000"/>
            </a:lvl7pPr>
            <a:lvl8pPr lvl="7" rtl="0">
              <a:spcBef>
                <a:spcPts val="0"/>
              </a:spcBef>
              <a:buSzPct val="100000"/>
              <a:defRPr sz="3000"/>
            </a:lvl8pPr>
            <a:lvl9pPr lvl="8" rtl="0">
              <a:spcBef>
                <a:spcPts val="0"/>
              </a:spcBef>
              <a:buSzPct val="100000"/>
              <a:defRPr sz="3000"/>
            </a:lvl9pPr>
          </a:lstStyle>
          <a:p>
            <a:endParaRPr/>
          </a:p>
        </p:txBody>
      </p:sp>
      <p:cxnSp>
        <p:nvCxnSpPr>
          <p:cNvPr id="17" name="Shape 17"/>
          <p:cNvCxnSpPr/>
          <p:nvPr/>
        </p:nvCxnSpPr>
        <p:spPr>
          <a:xfrm>
            <a:off x="5898975" y="2571750"/>
            <a:ext cx="32511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4" name="Shape 54"/>
          <p:cNvCxnSpPr/>
          <p:nvPr/>
        </p:nvCxnSpPr>
        <p:spPr>
          <a:xfrm>
            <a:off x="-6025" y="4513729"/>
            <a:ext cx="91620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55" name="Shape 55"/>
          <p:cNvSpPr/>
          <p:nvPr/>
        </p:nvSpPr>
        <p:spPr>
          <a:xfrm>
            <a:off x="4293700" y="4235405"/>
            <a:ext cx="556500" cy="5565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+ 1 column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4" name="Shape 24"/>
          <p:cNvCxnSpPr/>
          <p:nvPr/>
        </p:nvCxnSpPr>
        <p:spPr>
          <a:xfrm>
            <a:off x="0" y="1131725"/>
            <a:ext cx="13758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25" name="Shape 25"/>
          <p:cNvSpPr/>
          <p:nvPr/>
        </p:nvSpPr>
        <p:spPr>
          <a:xfrm>
            <a:off x="817475" y="928767"/>
            <a:ext cx="405900" cy="4059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/>
          <a:lstStyle>
            <a:lvl1pPr lvl="0" rtl="0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1pPr>
            <a:lvl2pPr lvl="1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2pPr>
            <a:lvl3pPr lvl="2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3pPr>
            <a:lvl4pPr lvl="3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4pPr>
            <a:lvl5pPr lvl="4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5pPr>
            <a:lvl6pPr lvl="5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6pPr>
            <a:lvl7pPr lvl="6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7pPr>
            <a:lvl8pPr lvl="7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8pPr>
            <a:lvl9pPr lvl="8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body" idx="1"/>
          </p:nvPr>
        </p:nvSpPr>
        <p:spPr>
          <a:xfrm>
            <a:off x="1381250" y="1616470"/>
            <a:ext cx="6809700" cy="3112200"/>
          </a:xfrm>
          <a:prstGeom prst="rect">
            <a:avLst/>
          </a:prstGeom>
        </p:spPr>
        <p:txBody>
          <a:bodyPr wrap="square" lIns="91425" tIns="91425" rIns="91425" bIns="91425" anchor="t" anchorCtr="0"/>
          <a:lstStyle>
            <a:lvl1pPr lvl="0" rtl="0">
              <a:spcBef>
                <a:spcPts val="600"/>
              </a:spcBef>
              <a:buClr>
                <a:srgbClr val="FFCD00"/>
              </a:buClr>
              <a:buSzPct val="100000"/>
              <a:buFont typeface="Quattrocento Sans"/>
              <a:buChar char="◉"/>
              <a:defRPr sz="2400">
                <a:latin typeface="Quattrocento Sans"/>
                <a:ea typeface="Quattrocento Sans"/>
                <a:cs typeface="Quattrocento Sans"/>
                <a:sym typeface="Quattrocento Sans"/>
              </a:defRPr>
            </a:lvl1pPr>
            <a:lvl2pPr lvl="1" rtl="0">
              <a:spcBef>
                <a:spcPts val="480"/>
              </a:spcBef>
              <a:buClr>
                <a:srgbClr val="FFCD00"/>
              </a:buClr>
              <a:buSzPct val="100000"/>
              <a:buFont typeface="Quattrocento Sans"/>
              <a:defRPr sz="2000">
                <a:latin typeface="Quattrocento Sans"/>
                <a:ea typeface="Quattrocento Sans"/>
                <a:cs typeface="Quattrocento Sans"/>
                <a:sym typeface="Quattrocento Sans"/>
              </a:defRPr>
            </a:lvl2pPr>
            <a:lvl3pPr lvl="2" rtl="0">
              <a:spcBef>
                <a:spcPts val="480"/>
              </a:spcBef>
              <a:buClr>
                <a:srgbClr val="FFCD00"/>
              </a:buClr>
              <a:buSzPct val="100000"/>
              <a:buFont typeface="Quattrocento Sans"/>
              <a:defRPr sz="2000">
                <a:latin typeface="Quattrocento Sans"/>
                <a:ea typeface="Quattrocento Sans"/>
                <a:cs typeface="Quattrocento Sans"/>
                <a:sym typeface="Quattrocento Sans"/>
              </a:defRPr>
            </a:lvl3pPr>
            <a:lvl4pPr lvl="3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4pPr>
            <a:lvl5pPr lvl="4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5pPr>
            <a:lvl6pPr lvl="5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6pPr>
            <a:lvl7pPr lvl="6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7pPr>
            <a:lvl8pPr lvl="7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8pPr>
            <a:lvl9pPr lvl="8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9pPr>
          </a:lstStyle>
          <a:p>
            <a:endParaRPr/>
          </a:p>
        </p:txBody>
      </p:sp>
      <p:cxnSp>
        <p:nvCxnSpPr>
          <p:cNvPr id="28" name="Shape 28"/>
          <p:cNvCxnSpPr/>
          <p:nvPr/>
        </p:nvCxnSpPr>
        <p:spPr>
          <a:xfrm>
            <a:off x="5265650" y="1131725"/>
            <a:ext cx="38784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</p:spTree>
    <p:extLst>
      <p:ext uri="{BB962C8B-B14F-4D97-AF65-F5344CB8AC3E}">
        <p14:creationId xmlns:p14="http://schemas.microsoft.com/office/powerpoint/2010/main" val="20028540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ompletely blank"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83168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1381250" y="1616470"/>
            <a:ext cx="6809700" cy="31122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t" anchorCtr="0"/>
          <a:lstStyle>
            <a:lvl1pPr lvl="0">
              <a:spcBef>
                <a:spcPts val="600"/>
              </a:spcBef>
              <a:buClr>
                <a:srgbClr val="FFCD00"/>
              </a:buClr>
              <a:buSzPct val="100000"/>
              <a:buFont typeface="Quattrocento Sans"/>
              <a:buChar char="◉"/>
              <a:defRPr sz="2400">
                <a:latin typeface="Quattrocento Sans"/>
                <a:ea typeface="Quattrocento Sans"/>
                <a:cs typeface="Quattrocento Sans"/>
                <a:sym typeface="Quattrocento Sans"/>
              </a:defRPr>
            </a:lvl1pPr>
            <a:lvl2pPr lvl="1">
              <a:spcBef>
                <a:spcPts val="480"/>
              </a:spcBef>
              <a:buClr>
                <a:srgbClr val="FFCD00"/>
              </a:buClr>
              <a:buSzPct val="100000"/>
              <a:buFont typeface="Quattrocento Sans"/>
              <a:buChar char="○"/>
              <a:defRPr sz="2000">
                <a:latin typeface="Quattrocento Sans"/>
                <a:ea typeface="Quattrocento Sans"/>
                <a:cs typeface="Quattrocento Sans"/>
                <a:sym typeface="Quattrocento Sans"/>
              </a:defRPr>
            </a:lvl2pPr>
            <a:lvl3pPr lvl="2">
              <a:spcBef>
                <a:spcPts val="480"/>
              </a:spcBef>
              <a:buClr>
                <a:srgbClr val="FFCD00"/>
              </a:buClr>
              <a:buSzPct val="100000"/>
              <a:buFont typeface="Quattrocento Sans"/>
              <a:buChar char="■"/>
              <a:defRPr sz="2000">
                <a:latin typeface="Quattrocento Sans"/>
                <a:ea typeface="Quattrocento Sans"/>
                <a:cs typeface="Quattrocento Sans"/>
                <a:sym typeface="Quattrocento Sans"/>
              </a:defRPr>
            </a:lvl3pPr>
            <a:lvl4pPr lvl="3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●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4pPr>
            <a:lvl5pPr lvl="4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○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5pPr>
            <a:lvl6pPr lvl="5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■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6pPr>
            <a:lvl7pPr lvl="6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●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7pPr>
            <a:lvl8pPr lvl="7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○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8pPr>
            <a:lvl9pPr lvl="8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■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title"/>
          </p:nvPr>
        </p:nvSpPr>
        <p:spPr>
          <a:xfrm>
            <a:off x="1381250" y="937117"/>
            <a:ext cx="6809700" cy="4356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/>
          <a:lstStyle>
            <a:lvl1pPr lvl="0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1pPr>
            <a:lvl2pPr lvl="1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2pPr>
            <a:lvl3pPr lvl="2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3pPr>
            <a:lvl4pPr lvl="3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4pPr>
            <a:lvl5pPr lvl="4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5pPr>
            <a:lvl6pPr lvl="5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6pPr>
            <a:lvl7pPr lvl="6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7pPr>
            <a:lvl8pPr lvl="7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8pPr>
            <a:lvl9pPr lvl="8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6" r:id="rId3"/>
    <p:sldLayoutId id="2147483659" r:id="rId4"/>
    <p:sldLayoutId id="2147483660" r:id="rId5"/>
  </p:sldLayoutIdLst>
  <p:transition>
    <p:fade thruBlk="1"/>
  </p:transition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 txBox="1">
            <a:spLocks noGrp="1"/>
          </p:cNvSpPr>
          <p:nvPr>
            <p:ph type="ctrTitle"/>
          </p:nvPr>
        </p:nvSpPr>
        <p:spPr>
          <a:xfrm>
            <a:off x="507532" y="1950725"/>
            <a:ext cx="5946430" cy="1021075"/>
          </a:xfrm>
          <a:prstGeom prst="rect">
            <a:avLst/>
          </a:prstGeom>
        </p:spPr>
        <p:txBody>
          <a:bodyPr wrap="square" lIns="91425" tIns="91425" rIns="91425" bIns="91425" anchor="b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Power BI Academy</a:t>
            </a:r>
            <a:endParaRPr lang="en" dirty="0"/>
          </a:p>
        </p:txBody>
      </p:sp>
      <p:grpSp>
        <p:nvGrpSpPr>
          <p:cNvPr id="62" name="Shape 62"/>
          <p:cNvGrpSpPr/>
          <p:nvPr/>
        </p:nvGrpSpPr>
        <p:grpSpPr>
          <a:xfrm>
            <a:off x="1299165" y="3511424"/>
            <a:ext cx="215966" cy="342399"/>
            <a:chOff x="6718575" y="2318625"/>
            <a:chExt cx="256950" cy="407375"/>
          </a:xfrm>
        </p:grpSpPr>
        <p:sp>
          <p:nvSpPr>
            <p:cNvPr id="63" name="Shape 63"/>
            <p:cNvSpPr/>
            <p:nvPr/>
          </p:nvSpPr>
          <p:spPr>
            <a:xfrm>
              <a:off x="6795900" y="2673600"/>
              <a:ext cx="102300" cy="22550"/>
            </a:xfrm>
            <a:custGeom>
              <a:avLst/>
              <a:gdLst/>
              <a:ahLst/>
              <a:cxnLst/>
              <a:rect l="0" t="0" r="0" b="0"/>
              <a:pathLst>
                <a:path w="4092" h="902" fill="none" extrusionOk="0">
                  <a:moveTo>
                    <a:pt x="4092" y="902"/>
                  </a:moveTo>
                  <a:lnTo>
                    <a:pt x="4092" y="1"/>
                  </a:lnTo>
                  <a:lnTo>
                    <a:pt x="0" y="1"/>
                  </a:lnTo>
                  <a:lnTo>
                    <a:pt x="0" y="902"/>
                  </a:lnTo>
                  <a:lnTo>
                    <a:pt x="4092" y="902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4" name="Shape 64"/>
            <p:cNvSpPr/>
            <p:nvPr/>
          </p:nvSpPr>
          <p:spPr>
            <a:xfrm>
              <a:off x="6795900" y="2650475"/>
              <a:ext cx="102300" cy="22550"/>
            </a:xfrm>
            <a:custGeom>
              <a:avLst/>
              <a:gdLst/>
              <a:ahLst/>
              <a:cxnLst/>
              <a:rect l="0" t="0" r="0" b="0"/>
              <a:pathLst>
                <a:path w="4092" h="902" fill="none" extrusionOk="0">
                  <a:moveTo>
                    <a:pt x="4092" y="901"/>
                  </a:moveTo>
                  <a:lnTo>
                    <a:pt x="4092" y="0"/>
                  </a:lnTo>
                  <a:lnTo>
                    <a:pt x="0" y="0"/>
                  </a:lnTo>
                  <a:lnTo>
                    <a:pt x="0" y="901"/>
                  </a:lnTo>
                  <a:lnTo>
                    <a:pt x="4092" y="901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5" name="Shape 65"/>
            <p:cNvSpPr/>
            <p:nvPr/>
          </p:nvSpPr>
          <p:spPr>
            <a:xfrm>
              <a:off x="6795900" y="2696125"/>
              <a:ext cx="102300" cy="29875"/>
            </a:xfrm>
            <a:custGeom>
              <a:avLst/>
              <a:gdLst/>
              <a:ahLst/>
              <a:cxnLst/>
              <a:rect l="0" t="0" r="0" b="0"/>
              <a:pathLst>
                <a:path w="4092" h="1195" fill="none" extrusionOk="0">
                  <a:moveTo>
                    <a:pt x="0" y="1"/>
                  </a:moveTo>
                  <a:lnTo>
                    <a:pt x="0" y="171"/>
                  </a:lnTo>
                  <a:lnTo>
                    <a:pt x="0" y="171"/>
                  </a:lnTo>
                  <a:lnTo>
                    <a:pt x="24" y="318"/>
                  </a:lnTo>
                  <a:lnTo>
                    <a:pt x="98" y="464"/>
                  </a:lnTo>
                  <a:lnTo>
                    <a:pt x="195" y="585"/>
                  </a:lnTo>
                  <a:lnTo>
                    <a:pt x="341" y="659"/>
                  </a:lnTo>
                  <a:lnTo>
                    <a:pt x="1875" y="1170"/>
                  </a:lnTo>
                  <a:lnTo>
                    <a:pt x="1875" y="1170"/>
                  </a:lnTo>
                  <a:lnTo>
                    <a:pt x="2046" y="1194"/>
                  </a:lnTo>
                  <a:lnTo>
                    <a:pt x="2046" y="1194"/>
                  </a:lnTo>
                  <a:lnTo>
                    <a:pt x="2216" y="1170"/>
                  </a:lnTo>
                  <a:lnTo>
                    <a:pt x="3751" y="659"/>
                  </a:lnTo>
                  <a:lnTo>
                    <a:pt x="3751" y="659"/>
                  </a:lnTo>
                  <a:lnTo>
                    <a:pt x="3897" y="585"/>
                  </a:lnTo>
                  <a:lnTo>
                    <a:pt x="3994" y="464"/>
                  </a:lnTo>
                  <a:lnTo>
                    <a:pt x="4067" y="318"/>
                  </a:lnTo>
                  <a:lnTo>
                    <a:pt x="4092" y="171"/>
                  </a:lnTo>
                  <a:lnTo>
                    <a:pt x="4092" y="1"/>
                  </a:lnTo>
                  <a:lnTo>
                    <a:pt x="0" y="1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6" name="Shape 66"/>
            <p:cNvSpPr/>
            <p:nvPr/>
          </p:nvSpPr>
          <p:spPr>
            <a:xfrm>
              <a:off x="6784925" y="2459275"/>
              <a:ext cx="35350" cy="166875"/>
            </a:xfrm>
            <a:custGeom>
              <a:avLst/>
              <a:gdLst/>
              <a:ahLst/>
              <a:cxnLst/>
              <a:rect l="0" t="0" r="0" b="0"/>
              <a:pathLst>
                <a:path w="1414" h="6675" fill="none" extrusionOk="0">
                  <a:moveTo>
                    <a:pt x="1413" y="6674"/>
                  </a:moveTo>
                  <a:lnTo>
                    <a:pt x="1413" y="6674"/>
                  </a:lnTo>
                  <a:lnTo>
                    <a:pt x="585" y="2850"/>
                  </a:lnTo>
                  <a:lnTo>
                    <a:pt x="1" y="1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7" name="Shape 67"/>
            <p:cNvSpPr/>
            <p:nvPr/>
          </p:nvSpPr>
          <p:spPr>
            <a:xfrm>
              <a:off x="6718575" y="2318625"/>
              <a:ext cx="256950" cy="307525"/>
            </a:xfrm>
            <a:custGeom>
              <a:avLst/>
              <a:gdLst/>
              <a:ahLst/>
              <a:cxnLst/>
              <a:rect l="0" t="0" r="0" b="0"/>
              <a:pathLst>
                <a:path w="10278" h="12301" fill="none" extrusionOk="0">
                  <a:moveTo>
                    <a:pt x="7185" y="12300"/>
                  </a:moveTo>
                  <a:lnTo>
                    <a:pt x="7185" y="12300"/>
                  </a:lnTo>
                  <a:lnTo>
                    <a:pt x="7307" y="11764"/>
                  </a:lnTo>
                  <a:lnTo>
                    <a:pt x="7477" y="11253"/>
                  </a:lnTo>
                  <a:lnTo>
                    <a:pt x="7672" y="10766"/>
                  </a:lnTo>
                  <a:lnTo>
                    <a:pt x="7891" y="10327"/>
                  </a:lnTo>
                  <a:lnTo>
                    <a:pt x="8135" y="9913"/>
                  </a:lnTo>
                  <a:lnTo>
                    <a:pt x="8378" y="9499"/>
                  </a:lnTo>
                  <a:lnTo>
                    <a:pt x="8914" y="8720"/>
                  </a:lnTo>
                  <a:lnTo>
                    <a:pt x="9182" y="8330"/>
                  </a:lnTo>
                  <a:lnTo>
                    <a:pt x="9425" y="7941"/>
                  </a:lnTo>
                  <a:lnTo>
                    <a:pt x="9645" y="7551"/>
                  </a:lnTo>
                  <a:lnTo>
                    <a:pt x="9864" y="7113"/>
                  </a:lnTo>
                  <a:lnTo>
                    <a:pt x="10034" y="6674"/>
                  </a:lnTo>
                  <a:lnTo>
                    <a:pt x="10156" y="6187"/>
                  </a:lnTo>
                  <a:lnTo>
                    <a:pt x="10229" y="5676"/>
                  </a:lnTo>
                  <a:lnTo>
                    <a:pt x="10253" y="5408"/>
                  </a:lnTo>
                  <a:lnTo>
                    <a:pt x="10278" y="5140"/>
                  </a:lnTo>
                  <a:lnTo>
                    <a:pt x="10278" y="5140"/>
                  </a:lnTo>
                  <a:lnTo>
                    <a:pt x="10229" y="4604"/>
                  </a:lnTo>
                  <a:lnTo>
                    <a:pt x="10156" y="4093"/>
                  </a:lnTo>
                  <a:lnTo>
                    <a:pt x="10034" y="3605"/>
                  </a:lnTo>
                  <a:lnTo>
                    <a:pt x="9864" y="3143"/>
                  </a:lnTo>
                  <a:lnTo>
                    <a:pt x="9645" y="2680"/>
                  </a:lnTo>
                  <a:lnTo>
                    <a:pt x="9401" y="2266"/>
                  </a:lnTo>
                  <a:lnTo>
                    <a:pt x="9084" y="1876"/>
                  </a:lnTo>
                  <a:lnTo>
                    <a:pt x="8768" y="1511"/>
                  </a:lnTo>
                  <a:lnTo>
                    <a:pt x="8402" y="1170"/>
                  </a:lnTo>
                  <a:lnTo>
                    <a:pt x="8013" y="878"/>
                  </a:lnTo>
                  <a:lnTo>
                    <a:pt x="7574" y="634"/>
                  </a:lnTo>
                  <a:lnTo>
                    <a:pt x="7136" y="415"/>
                  </a:lnTo>
                  <a:lnTo>
                    <a:pt x="6673" y="244"/>
                  </a:lnTo>
                  <a:lnTo>
                    <a:pt x="6162" y="98"/>
                  </a:lnTo>
                  <a:lnTo>
                    <a:pt x="5675" y="25"/>
                  </a:lnTo>
                  <a:lnTo>
                    <a:pt x="5139" y="1"/>
                  </a:lnTo>
                  <a:lnTo>
                    <a:pt x="5139" y="1"/>
                  </a:lnTo>
                  <a:lnTo>
                    <a:pt x="4603" y="25"/>
                  </a:lnTo>
                  <a:lnTo>
                    <a:pt x="4116" y="98"/>
                  </a:lnTo>
                  <a:lnTo>
                    <a:pt x="3605" y="244"/>
                  </a:lnTo>
                  <a:lnTo>
                    <a:pt x="3142" y="415"/>
                  </a:lnTo>
                  <a:lnTo>
                    <a:pt x="2703" y="634"/>
                  </a:lnTo>
                  <a:lnTo>
                    <a:pt x="2265" y="878"/>
                  </a:lnTo>
                  <a:lnTo>
                    <a:pt x="1875" y="1170"/>
                  </a:lnTo>
                  <a:lnTo>
                    <a:pt x="1510" y="1511"/>
                  </a:lnTo>
                  <a:lnTo>
                    <a:pt x="1193" y="1876"/>
                  </a:lnTo>
                  <a:lnTo>
                    <a:pt x="877" y="2266"/>
                  </a:lnTo>
                  <a:lnTo>
                    <a:pt x="633" y="2680"/>
                  </a:lnTo>
                  <a:lnTo>
                    <a:pt x="414" y="3143"/>
                  </a:lnTo>
                  <a:lnTo>
                    <a:pt x="244" y="3605"/>
                  </a:lnTo>
                  <a:lnTo>
                    <a:pt x="122" y="4093"/>
                  </a:lnTo>
                  <a:lnTo>
                    <a:pt x="49" y="4604"/>
                  </a:lnTo>
                  <a:lnTo>
                    <a:pt x="0" y="5140"/>
                  </a:lnTo>
                  <a:lnTo>
                    <a:pt x="0" y="5140"/>
                  </a:lnTo>
                  <a:lnTo>
                    <a:pt x="24" y="5408"/>
                  </a:lnTo>
                  <a:lnTo>
                    <a:pt x="49" y="5676"/>
                  </a:lnTo>
                  <a:lnTo>
                    <a:pt x="122" y="6187"/>
                  </a:lnTo>
                  <a:lnTo>
                    <a:pt x="244" y="6674"/>
                  </a:lnTo>
                  <a:lnTo>
                    <a:pt x="414" y="7113"/>
                  </a:lnTo>
                  <a:lnTo>
                    <a:pt x="633" y="7551"/>
                  </a:lnTo>
                  <a:lnTo>
                    <a:pt x="852" y="7941"/>
                  </a:lnTo>
                  <a:lnTo>
                    <a:pt x="1096" y="8330"/>
                  </a:lnTo>
                  <a:lnTo>
                    <a:pt x="1364" y="8720"/>
                  </a:lnTo>
                  <a:lnTo>
                    <a:pt x="1900" y="9499"/>
                  </a:lnTo>
                  <a:lnTo>
                    <a:pt x="2143" y="9913"/>
                  </a:lnTo>
                  <a:lnTo>
                    <a:pt x="2387" y="10327"/>
                  </a:lnTo>
                  <a:lnTo>
                    <a:pt x="2606" y="10766"/>
                  </a:lnTo>
                  <a:lnTo>
                    <a:pt x="2801" y="11253"/>
                  </a:lnTo>
                  <a:lnTo>
                    <a:pt x="2971" y="11764"/>
                  </a:lnTo>
                  <a:lnTo>
                    <a:pt x="3093" y="1230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8" name="Shape 68"/>
            <p:cNvSpPr/>
            <p:nvPr/>
          </p:nvSpPr>
          <p:spPr>
            <a:xfrm>
              <a:off x="6873825" y="2459275"/>
              <a:ext cx="35350" cy="166875"/>
            </a:xfrm>
            <a:custGeom>
              <a:avLst/>
              <a:gdLst/>
              <a:ahLst/>
              <a:cxnLst/>
              <a:rect l="0" t="0" r="0" b="0"/>
              <a:pathLst>
                <a:path w="1414" h="6675" fill="none" extrusionOk="0">
                  <a:moveTo>
                    <a:pt x="1413" y="1"/>
                  </a:moveTo>
                  <a:lnTo>
                    <a:pt x="1413" y="1"/>
                  </a:lnTo>
                  <a:lnTo>
                    <a:pt x="829" y="2850"/>
                  </a:lnTo>
                  <a:lnTo>
                    <a:pt x="1" y="6674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9" name="Shape 69"/>
            <p:cNvSpPr/>
            <p:nvPr/>
          </p:nvSpPr>
          <p:spPr>
            <a:xfrm>
              <a:off x="6801975" y="2453200"/>
              <a:ext cx="90150" cy="19500"/>
            </a:xfrm>
            <a:custGeom>
              <a:avLst/>
              <a:gdLst/>
              <a:ahLst/>
              <a:cxnLst/>
              <a:rect l="0" t="0" r="0" b="0"/>
              <a:pathLst>
                <a:path w="3606" h="780" fill="none" extrusionOk="0">
                  <a:moveTo>
                    <a:pt x="1" y="73"/>
                  </a:moveTo>
                  <a:lnTo>
                    <a:pt x="829" y="780"/>
                  </a:lnTo>
                  <a:lnTo>
                    <a:pt x="1657" y="73"/>
                  </a:lnTo>
                  <a:lnTo>
                    <a:pt x="1657" y="73"/>
                  </a:lnTo>
                  <a:lnTo>
                    <a:pt x="1730" y="25"/>
                  </a:lnTo>
                  <a:lnTo>
                    <a:pt x="1803" y="0"/>
                  </a:lnTo>
                  <a:lnTo>
                    <a:pt x="1876" y="25"/>
                  </a:lnTo>
                  <a:lnTo>
                    <a:pt x="1949" y="73"/>
                  </a:lnTo>
                  <a:lnTo>
                    <a:pt x="2777" y="780"/>
                  </a:lnTo>
                  <a:lnTo>
                    <a:pt x="3605" y="7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0" name="Shape 70"/>
            <p:cNvSpPr/>
            <p:nvPr/>
          </p:nvSpPr>
          <p:spPr>
            <a:xfrm>
              <a:off x="6795900" y="2628550"/>
              <a:ext cx="102300" cy="25"/>
            </a:xfrm>
            <a:custGeom>
              <a:avLst/>
              <a:gdLst/>
              <a:ahLst/>
              <a:cxnLst/>
              <a:rect l="0" t="0" r="0" b="0"/>
              <a:pathLst>
                <a:path w="4092" h="1" fill="none" extrusionOk="0">
                  <a:moveTo>
                    <a:pt x="0" y="1"/>
                  </a:moveTo>
                  <a:lnTo>
                    <a:pt x="4092" y="1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  <p:pic>
        <p:nvPicPr>
          <p:cNvPr id="1026" name="Picture 2" descr="Header website 1000x150px Power BI Final">
            <a:extLst>
              <a:ext uri="{FF2B5EF4-FFF2-40B4-BE49-F238E27FC236}">
                <a16:creationId xmlns:a16="http://schemas.microsoft.com/office/drawing/2014/main" id="{B95DB5EB-F02C-417C-B6D2-B15C4030971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2862" y="22371"/>
            <a:ext cx="7387142" cy="110569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Licentiestructuur</a:t>
            </a:r>
            <a:endParaRPr lang="en" dirty="0">
              <a:highlight>
                <a:srgbClr val="FFCD00"/>
              </a:highlight>
            </a:endParaRPr>
          </a:p>
        </p:txBody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206351" y="1637735"/>
            <a:ext cx="8778161" cy="31122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Power BI Premium: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-&gt; </a:t>
            </a:r>
            <a:r>
              <a:rPr lang="nl-NL" dirty="0" err="1"/>
              <a:t>Dedicated</a:t>
            </a:r>
            <a:r>
              <a:rPr lang="nl-NL" dirty="0"/>
              <a:t> </a:t>
            </a:r>
            <a:r>
              <a:rPr lang="nl-NL" dirty="0" err="1"/>
              <a:t>cloudomgeving</a:t>
            </a:r>
            <a:r>
              <a:rPr lang="nl-NL" dirty="0"/>
              <a:t> voor jouw organisatie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endParaRPr lang="nl-NL" dirty="0"/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Reporting Server: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-&gt; Niet in de </a:t>
            </a:r>
            <a:r>
              <a:rPr lang="nl-NL" dirty="0" err="1"/>
              <a:t>cloud</a:t>
            </a:r>
            <a:r>
              <a:rPr lang="nl-NL" dirty="0"/>
              <a:t> maar op eigen infrastructuur (is onderdeel van Power BI Premium)</a:t>
            </a:r>
            <a:endParaRPr dirty="0"/>
          </a:p>
        </p:txBody>
      </p:sp>
      <p:grpSp>
        <p:nvGrpSpPr>
          <p:cNvPr id="112" name="Shape 112"/>
          <p:cNvGrpSpPr/>
          <p:nvPr/>
        </p:nvGrpSpPr>
        <p:grpSpPr>
          <a:xfrm>
            <a:off x="916458" y="1019750"/>
            <a:ext cx="214625" cy="214625"/>
            <a:chOff x="2594050" y="1631825"/>
            <a:chExt cx="439625" cy="439625"/>
          </a:xfrm>
        </p:grpSpPr>
        <p:sp>
          <p:nvSpPr>
            <p:cNvPr id="113" name="Shape 113"/>
            <p:cNvSpPr/>
            <p:nvPr/>
          </p:nvSpPr>
          <p:spPr>
            <a:xfrm>
              <a:off x="2594050" y="1883300"/>
              <a:ext cx="188175" cy="188150"/>
            </a:xfrm>
            <a:custGeom>
              <a:avLst/>
              <a:gdLst/>
              <a:ahLst/>
              <a:cxnLst/>
              <a:rect l="0" t="0" r="0" b="0"/>
              <a:pathLst>
                <a:path w="7527" h="7526" fill="none" extrusionOk="0">
                  <a:moveTo>
                    <a:pt x="5992" y="0"/>
                  </a:moveTo>
                  <a:lnTo>
                    <a:pt x="537" y="6430"/>
                  </a:lnTo>
                  <a:lnTo>
                    <a:pt x="1" y="7526"/>
                  </a:lnTo>
                  <a:lnTo>
                    <a:pt x="1097" y="6990"/>
                  </a:lnTo>
                  <a:lnTo>
                    <a:pt x="7526" y="1534"/>
                  </a:lnTo>
                  <a:lnTo>
                    <a:pt x="5992" y="0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4" name="Shape 114"/>
            <p:cNvSpPr/>
            <p:nvPr/>
          </p:nvSpPr>
          <p:spPr>
            <a:xfrm>
              <a:off x="2857700" y="1631825"/>
              <a:ext cx="175975" cy="176000"/>
            </a:xfrm>
            <a:custGeom>
              <a:avLst/>
              <a:gdLst/>
              <a:ahLst/>
              <a:cxnLst/>
              <a:rect l="0" t="0" r="0" b="0"/>
              <a:pathLst>
                <a:path w="7039" h="7040" fill="none" extrusionOk="0">
                  <a:moveTo>
                    <a:pt x="268" y="2704"/>
                  </a:moveTo>
                  <a:lnTo>
                    <a:pt x="4336" y="6771"/>
                  </a:lnTo>
                  <a:lnTo>
                    <a:pt x="4336" y="6771"/>
                  </a:lnTo>
                  <a:lnTo>
                    <a:pt x="4336" y="6771"/>
                  </a:lnTo>
                  <a:lnTo>
                    <a:pt x="4652" y="6917"/>
                  </a:lnTo>
                  <a:lnTo>
                    <a:pt x="4993" y="7015"/>
                  </a:lnTo>
                  <a:lnTo>
                    <a:pt x="5310" y="7039"/>
                  </a:lnTo>
                  <a:lnTo>
                    <a:pt x="5651" y="7039"/>
                  </a:lnTo>
                  <a:lnTo>
                    <a:pt x="5992" y="6966"/>
                  </a:lnTo>
                  <a:lnTo>
                    <a:pt x="6308" y="6844"/>
                  </a:lnTo>
                  <a:lnTo>
                    <a:pt x="6454" y="6747"/>
                  </a:lnTo>
                  <a:lnTo>
                    <a:pt x="6601" y="6674"/>
                  </a:lnTo>
                  <a:lnTo>
                    <a:pt x="6747" y="6552"/>
                  </a:lnTo>
                  <a:lnTo>
                    <a:pt x="6893" y="6430"/>
                  </a:lnTo>
                  <a:lnTo>
                    <a:pt x="6893" y="6430"/>
                  </a:lnTo>
                  <a:lnTo>
                    <a:pt x="6942" y="6357"/>
                  </a:lnTo>
                  <a:lnTo>
                    <a:pt x="7015" y="6260"/>
                  </a:lnTo>
                  <a:lnTo>
                    <a:pt x="7039" y="6138"/>
                  </a:lnTo>
                  <a:lnTo>
                    <a:pt x="7039" y="6041"/>
                  </a:lnTo>
                  <a:lnTo>
                    <a:pt x="7039" y="6041"/>
                  </a:lnTo>
                  <a:lnTo>
                    <a:pt x="7039" y="5943"/>
                  </a:lnTo>
                  <a:lnTo>
                    <a:pt x="7015" y="5846"/>
                  </a:lnTo>
                  <a:lnTo>
                    <a:pt x="6942" y="5748"/>
                  </a:lnTo>
                  <a:lnTo>
                    <a:pt x="6893" y="5651"/>
                  </a:lnTo>
                  <a:lnTo>
                    <a:pt x="1389" y="147"/>
                  </a:lnTo>
                  <a:lnTo>
                    <a:pt x="1389" y="147"/>
                  </a:lnTo>
                  <a:lnTo>
                    <a:pt x="1291" y="98"/>
                  </a:lnTo>
                  <a:lnTo>
                    <a:pt x="1194" y="25"/>
                  </a:lnTo>
                  <a:lnTo>
                    <a:pt x="1096" y="0"/>
                  </a:lnTo>
                  <a:lnTo>
                    <a:pt x="999" y="0"/>
                  </a:lnTo>
                  <a:lnTo>
                    <a:pt x="999" y="0"/>
                  </a:lnTo>
                  <a:lnTo>
                    <a:pt x="902" y="0"/>
                  </a:lnTo>
                  <a:lnTo>
                    <a:pt x="780" y="25"/>
                  </a:lnTo>
                  <a:lnTo>
                    <a:pt x="682" y="98"/>
                  </a:lnTo>
                  <a:lnTo>
                    <a:pt x="609" y="147"/>
                  </a:lnTo>
                  <a:lnTo>
                    <a:pt x="609" y="147"/>
                  </a:lnTo>
                  <a:lnTo>
                    <a:pt x="487" y="293"/>
                  </a:lnTo>
                  <a:lnTo>
                    <a:pt x="366" y="439"/>
                  </a:lnTo>
                  <a:lnTo>
                    <a:pt x="293" y="585"/>
                  </a:lnTo>
                  <a:lnTo>
                    <a:pt x="195" y="731"/>
                  </a:lnTo>
                  <a:lnTo>
                    <a:pt x="73" y="1048"/>
                  </a:lnTo>
                  <a:lnTo>
                    <a:pt x="0" y="1389"/>
                  </a:lnTo>
                  <a:lnTo>
                    <a:pt x="0" y="1730"/>
                  </a:lnTo>
                  <a:lnTo>
                    <a:pt x="25" y="2046"/>
                  </a:lnTo>
                  <a:lnTo>
                    <a:pt x="122" y="2387"/>
                  </a:lnTo>
                  <a:lnTo>
                    <a:pt x="268" y="2704"/>
                  </a:lnTo>
                  <a:lnTo>
                    <a:pt x="268" y="2704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2662850" y="1699400"/>
              <a:ext cx="303250" cy="303250"/>
            </a:xfrm>
            <a:custGeom>
              <a:avLst/>
              <a:gdLst/>
              <a:ahLst/>
              <a:cxnLst/>
              <a:rect l="0" t="0" r="0" b="0"/>
              <a:pathLst>
                <a:path w="12130" h="12130" fill="none" extrusionOk="0">
                  <a:moveTo>
                    <a:pt x="8038" y="1"/>
                  </a:moveTo>
                  <a:lnTo>
                    <a:pt x="4872" y="3191"/>
                  </a:lnTo>
                  <a:lnTo>
                    <a:pt x="4872" y="3191"/>
                  </a:lnTo>
                  <a:lnTo>
                    <a:pt x="4628" y="3094"/>
                  </a:lnTo>
                  <a:lnTo>
                    <a:pt x="4385" y="2997"/>
                  </a:lnTo>
                  <a:lnTo>
                    <a:pt x="4092" y="2899"/>
                  </a:lnTo>
                  <a:lnTo>
                    <a:pt x="3800" y="2850"/>
                  </a:lnTo>
                  <a:lnTo>
                    <a:pt x="3484" y="2777"/>
                  </a:lnTo>
                  <a:lnTo>
                    <a:pt x="3167" y="2729"/>
                  </a:lnTo>
                  <a:lnTo>
                    <a:pt x="2850" y="2704"/>
                  </a:lnTo>
                  <a:lnTo>
                    <a:pt x="2534" y="2704"/>
                  </a:lnTo>
                  <a:lnTo>
                    <a:pt x="2534" y="2704"/>
                  </a:lnTo>
                  <a:lnTo>
                    <a:pt x="2241" y="2704"/>
                  </a:lnTo>
                  <a:lnTo>
                    <a:pt x="1949" y="2729"/>
                  </a:lnTo>
                  <a:lnTo>
                    <a:pt x="1633" y="2777"/>
                  </a:lnTo>
                  <a:lnTo>
                    <a:pt x="1316" y="2850"/>
                  </a:lnTo>
                  <a:lnTo>
                    <a:pt x="999" y="2972"/>
                  </a:lnTo>
                  <a:lnTo>
                    <a:pt x="707" y="3094"/>
                  </a:lnTo>
                  <a:lnTo>
                    <a:pt x="415" y="3289"/>
                  </a:lnTo>
                  <a:lnTo>
                    <a:pt x="147" y="3508"/>
                  </a:lnTo>
                  <a:lnTo>
                    <a:pt x="147" y="3508"/>
                  </a:lnTo>
                  <a:lnTo>
                    <a:pt x="74" y="3581"/>
                  </a:lnTo>
                  <a:lnTo>
                    <a:pt x="25" y="3678"/>
                  </a:lnTo>
                  <a:lnTo>
                    <a:pt x="1" y="3776"/>
                  </a:lnTo>
                  <a:lnTo>
                    <a:pt x="1" y="3898"/>
                  </a:lnTo>
                  <a:lnTo>
                    <a:pt x="1" y="3898"/>
                  </a:lnTo>
                  <a:lnTo>
                    <a:pt x="1" y="3995"/>
                  </a:lnTo>
                  <a:lnTo>
                    <a:pt x="25" y="4093"/>
                  </a:lnTo>
                  <a:lnTo>
                    <a:pt x="74" y="4190"/>
                  </a:lnTo>
                  <a:lnTo>
                    <a:pt x="147" y="4287"/>
                  </a:lnTo>
                  <a:lnTo>
                    <a:pt x="7843" y="11984"/>
                  </a:lnTo>
                  <a:lnTo>
                    <a:pt x="7843" y="11984"/>
                  </a:lnTo>
                  <a:lnTo>
                    <a:pt x="7941" y="12057"/>
                  </a:lnTo>
                  <a:lnTo>
                    <a:pt x="8038" y="12105"/>
                  </a:lnTo>
                  <a:lnTo>
                    <a:pt x="8135" y="12130"/>
                  </a:lnTo>
                  <a:lnTo>
                    <a:pt x="8233" y="12130"/>
                  </a:lnTo>
                  <a:lnTo>
                    <a:pt x="8233" y="12130"/>
                  </a:lnTo>
                  <a:lnTo>
                    <a:pt x="8355" y="12130"/>
                  </a:lnTo>
                  <a:lnTo>
                    <a:pt x="8452" y="12105"/>
                  </a:lnTo>
                  <a:lnTo>
                    <a:pt x="8549" y="12057"/>
                  </a:lnTo>
                  <a:lnTo>
                    <a:pt x="8622" y="11984"/>
                  </a:lnTo>
                  <a:lnTo>
                    <a:pt x="8622" y="11984"/>
                  </a:lnTo>
                  <a:lnTo>
                    <a:pt x="8842" y="11716"/>
                  </a:lnTo>
                  <a:lnTo>
                    <a:pt x="9036" y="11423"/>
                  </a:lnTo>
                  <a:lnTo>
                    <a:pt x="9158" y="11131"/>
                  </a:lnTo>
                  <a:lnTo>
                    <a:pt x="9280" y="10814"/>
                  </a:lnTo>
                  <a:lnTo>
                    <a:pt x="9353" y="10498"/>
                  </a:lnTo>
                  <a:lnTo>
                    <a:pt x="9402" y="10181"/>
                  </a:lnTo>
                  <a:lnTo>
                    <a:pt x="9426" y="9889"/>
                  </a:lnTo>
                  <a:lnTo>
                    <a:pt x="9426" y="9597"/>
                  </a:lnTo>
                  <a:lnTo>
                    <a:pt x="9426" y="9597"/>
                  </a:lnTo>
                  <a:lnTo>
                    <a:pt x="9426" y="9280"/>
                  </a:lnTo>
                  <a:lnTo>
                    <a:pt x="9402" y="8964"/>
                  </a:lnTo>
                  <a:lnTo>
                    <a:pt x="9353" y="8647"/>
                  </a:lnTo>
                  <a:lnTo>
                    <a:pt x="9280" y="8330"/>
                  </a:lnTo>
                  <a:lnTo>
                    <a:pt x="9231" y="8038"/>
                  </a:lnTo>
                  <a:lnTo>
                    <a:pt x="9134" y="7746"/>
                  </a:lnTo>
                  <a:lnTo>
                    <a:pt x="9036" y="7502"/>
                  </a:lnTo>
                  <a:lnTo>
                    <a:pt x="8939" y="7259"/>
                  </a:lnTo>
                  <a:lnTo>
                    <a:pt x="12130" y="409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6" name="Shape 116"/>
            <p:cNvSpPr/>
            <p:nvPr/>
          </p:nvSpPr>
          <p:spPr>
            <a:xfrm>
              <a:off x="2814912" y="1754062"/>
              <a:ext cx="49950" cy="49950"/>
            </a:xfrm>
            <a:custGeom>
              <a:avLst/>
              <a:gdLst/>
              <a:ahLst/>
              <a:cxnLst/>
              <a:rect l="0" t="0" r="0" b="0"/>
              <a:pathLst>
                <a:path w="1998" h="1998" fill="none" extrusionOk="0">
                  <a:moveTo>
                    <a:pt x="1" y="1997"/>
                  </a:moveTo>
                  <a:lnTo>
                    <a:pt x="1998" y="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377468379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ctrTitle"/>
          </p:nvPr>
        </p:nvSpPr>
        <p:spPr>
          <a:xfrm>
            <a:off x="2022225" y="1693523"/>
            <a:ext cx="3787800" cy="1159800"/>
          </a:xfrm>
          <a:prstGeom prst="rect">
            <a:avLst/>
          </a:prstGeom>
        </p:spPr>
        <p:txBody>
          <a:bodyPr wrap="square"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nl-NL" dirty="0"/>
              <a:t>DISP</a:t>
            </a:r>
            <a:endParaRPr lang="en" dirty="0"/>
          </a:p>
        </p:txBody>
      </p:sp>
      <p:sp>
        <p:nvSpPr>
          <p:cNvPr id="100" name="Shape 100"/>
          <p:cNvSpPr txBox="1"/>
          <p:nvPr/>
        </p:nvSpPr>
        <p:spPr>
          <a:xfrm>
            <a:off x="1133975" y="2291150"/>
            <a:ext cx="543900" cy="5622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2400" dirty="0">
                <a:solidFill>
                  <a:schemeClr val="dk1"/>
                </a:solidFill>
                <a:latin typeface="Lora"/>
                <a:ea typeface="Lora"/>
                <a:cs typeface="Lora"/>
                <a:sym typeface="Lora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8757948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Shape 253"/>
          <p:cNvSpPr/>
          <p:nvPr/>
        </p:nvSpPr>
        <p:spPr>
          <a:xfrm>
            <a:off x="4469085" y="4390077"/>
            <a:ext cx="205838" cy="272818"/>
          </a:xfrm>
          <a:custGeom>
            <a:avLst/>
            <a:gdLst/>
            <a:ahLst/>
            <a:cxnLst/>
            <a:rect l="0" t="0" r="0" b="0"/>
            <a:pathLst>
              <a:path w="11983" h="15880" fill="none" extrusionOk="0">
                <a:moveTo>
                  <a:pt x="5992" y="0"/>
                </a:moveTo>
                <a:lnTo>
                  <a:pt x="5992" y="0"/>
                </a:lnTo>
                <a:lnTo>
                  <a:pt x="5675" y="0"/>
                </a:lnTo>
                <a:lnTo>
                  <a:pt x="5383" y="25"/>
                </a:lnTo>
                <a:lnTo>
                  <a:pt x="5091" y="73"/>
                </a:lnTo>
                <a:lnTo>
                  <a:pt x="4774" y="122"/>
                </a:lnTo>
                <a:lnTo>
                  <a:pt x="4506" y="195"/>
                </a:lnTo>
                <a:lnTo>
                  <a:pt x="4214" y="268"/>
                </a:lnTo>
                <a:lnTo>
                  <a:pt x="3654" y="463"/>
                </a:lnTo>
                <a:lnTo>
                  <a:pt x="3142" y="731"/>
                </a:lnTo>
                <a:lnTo>
                  <a:pt x="2631" y="1023"/>
                </a:lnTo>
                <a:lnTo>
                  <a:pt x="2192" y="1364"/>
                </a:lnTo>
                <a:lnTo>
                  <a:pt x="1754" y="1754"/>
                </a:lnTo>
                <a:lnTo>
                  <a:pt x="1364" y="2192"/>
                </a:lnTo>
                <a:lnTo>
                  <a:pt x="1023" y="2631"/>
                </a:lnTo>
                <a:lnTo>
                  <a:pt x="731" y="3142"/>
                </a:lnTo>
                <a:lnTo>
                  <a:pt x="463" y="3653"/>
                </a:lnTo>
                <a:lnTo>
                  <a:pt x="268" y="4214"/>
                </a:lnTo>
                <a:lnTo>
                  <a:pt x="195" y="4506"/>
                </a:lnTo>
                <a:lnTo>
                  <a:pt x="122" y="4774"/>
                </a:lnTo>
                <a:lnTo>
                  <a:pt x="73" y="5090"/>
                </a:lnTo>
                <a:lnTo>
                  <a:pt x="25" y="5383"/>
                </a:lnTo>
                <a:lnTo>
                  <a:pt x="0" y="5675"/>
                </a:lnTo>
                <a:lnTo>
                  <a:pt x="0" y="5991"/>
                </a:lnTo>
                <a:lnTo>
                  <a:pt x="0" y="5991"/>
                </a:lnTo>
                <a:lnTo>
                  <a:pt x="25" y="6430"/>
                </a:lnTo>
                <a:lnTo>
                  <a:pt x="73" y="6868"/>
                </a:lnTo>
                <a:lnTo>
                  <a:pt x="147" y="7331"/>
                </a:lnTo>
                <a:lnTo>
                  <a:pt x="268" y="7769"/>
                </a:lnTo>
                <a:lnTo>
                  <a:pt x="390" y="8208"/>
                </a:lnTo>
                <a:lnTo>
                  <a:pt x="561" y="8646"/>
                </a:lnTo>
                <a:lnTo>
                  <a:pt x="731" y="9085"/>
                </a:lnTo>
                <a:lnTo>
                  <a:pt x="926" y="9523"/>
                </a:lnTo>
                <a:lnTo>
                  <a:pt x="1145" y="9937"/>
                </a:lnTo>
                <a:lnTo>
                  <a:pt x="1389" y="10375"/>
                </a:lnTo>
                <a:lnTo>
                  <a:pt x="1900" y="11179"/>
                </a:lnTo>
                <a:lnTo>
                  <a:pt x="2436" y="11958"/>
                </a:lnTo>
                <a:lnTo>
                  <a:pt x="2996" y="12689"/>
                </a:lnTo>
                <a:lnTo>
                  <a:pt x="3556" y="13371"/>
                </a:lnTo>
                <a:lnTo>
                  <a:pt x="4092" y="13980"/>
                </a:lnTo>
                <a:lnTo>
                  <a:pt x="4603" y="14540"/>
                </a:lnTo>
                <a:lnTo>
                  <a:pt x="5066" y="15003"/>
                </a:lnTo>
                <a:lnTo>
                  <a:pt x="5724" y="15636"/>
                </a:lnTo>
                <a:lnTo>
                  <a:pt x="5992" y="15880"/>
                </a:lnTo>
                <a:lnTo>
                  <a:pt x="5992" y="15880"/>
                </a:lnTo>
                <a:lnTo>
                  <a:pt x="6260" y="15636"/>
                </a:lnTo>
                <a:lnTo>
                  <a:pt x="6917" y="15003"/>
                </a:lnTo>
                <a:lnTo>
                  <a:pt x="7380" y="14540"/>
                </a:lnTo>
                <a:lnTo>
                  <a:pt x="7891" y="13980"/>
                </a:lnTo>
                <a:lnTo>
                  <a:pt x="8427" y="13371"/>
                </a:lnTo>
                <a:lnTo>
                  <a:pt x="8987" y="12689"/>
                </a:lnTo>
                <a:lnTo>
                  <a:pt x="9548" y="11958"/>
                </a:lnTo>
                <a:lnTo>
                  <a:pt x="10083" y="11179"/>
                </a:lnTo>
                <a:lnTo>
                  <a:pt x="10595" y="10375"/>
                </a:lnTo>
                <a:lnTo>
                  <a:pt x="10838" y="9937"/>
                </a:lnTo>
                <a:lnTo>
                  <a:pt x="11058" y="9523"/>
                </a:lnTo>
                <a:lnTo>
                  <a:pt x="11252" y="9085"/>
                </a:lnTo>
                <a:lnTo>
                  <a:pt x="11423" y="8646"/>
                </a:lnTo>
                <a:lnTo>
                  <a:pt x="11593" y="8208"/>
                </a:lnTo>
                <a:lnTo>
                  <a:pt x="11715" y="7769"/>
                </a:lnTo>
                <a:lnTo>
                  <a:pt x="11837" y="7331"/>
                </a:lnTo>
                <a:lnTo>
                  <a:pt x="11910" y="6868"/>
                </a:lnTo>
                <a:lnTo>
                  <a:pt x="11959" y="6430"/>
                </a:lnTo>
                <a:lnTo>
                  <a:pt x="11983" y="5991"/>
                </a:lnTo>
                <a:lnTo>
                  <a:pt x="11983" y="5991"/>
                </a:lnTo>
                <a:lnTo>
                  <a:pt x="11983" y="5675"/>
                </a:lnTo>
                <a:lnTo>
                  <a:pt x="11959" y="5383"/>
                </a:lnTo>
                <a:lnTo>
                  <a:pt x="11910" y="5090"/>
                </a:lnTo>
                <a:lnTo>
                  <a:pt x="11861" y="4774"/>
                </a:lnTo>
                <a:lnTo>
                  <a:pt x="11788" y="4506"/>
                </a:lnTo>
                <a:lnTo>
                  <a:pt x="11715" y="4214"/>
                </a:lnTo>
                <a:lnTo>
                  <a:pt x="11520" y="3653"/>
                </a:lnTo>
                <a:lnTo>
                  <a:pt x="11252" y="3142"/>
                </a:lnTo>
                <a:lnTo>
                  <a:pt x="10960" y="2631"/>
                </a:lnTo>
                <a:lnTo>
                  <a:pt x="10619" y="2192"/>
                </a:lnTo>
                <a:lnTo>
                  <a:pt x="10229" y="1754"/>
                </a:lnTo>
                <a:lnTo>
                  <a:pt x="9791" y="1364"/>
                </a:lnTo>
                <a:lnTo>
                  <a:pt x="9353" y="1023"/>
                </a:lnTo>
                <a:lnTo>
                  <a:pt x="8841" y="731"/>
                </a:lnTo>
                <a:lnTo>
                  <a:pt x="8330" y="463"/>
                </a:lnTo>
                <a:lnTo>
                  <a:pt x="7770" y="268"/>
                </a:lnTo>
                <a:lnTo>
                  <a:pt x="7477" y="195"/>
                </a:lnTo>
                <a:lnTo>
                  <a:pt x="7209" y="122"/>
                </a:lnTo>
                <a:lnTo>
                  <a:pt x="6893" y="73"/>
                </a:lnTo>
                <a:lnTo>
                  <a:pt x="6601" y="25"/>
                </a:lnTo>
                <a:lnTo>
                  <a:pt x="6308" y="0"/>
                </a:lnTo>
                <a:lnTo>
                  <a:pt x="5992" y="0"/>
                </a:lnTo>
                <a:lnTo>
                  <a:pt x="5992" y="0"/>
                </a:lnTo>
                <a:close/>
                <a:moveTo>
                  <a:pt x="5992" y="8549"/>
                </a:moveTo>
                <a:lnTo>
                  <a:pt x="5992" y="8549"/>
                </a:lnTo>
                <a:lnTo>
                  <a:pt x="5724" y="8549"/>
                </a:lnTo>
                <a:lnTo>
                  <a:pt x="5480" y="8500"/>
                </a:lnTo>
                <a:lnTo>
                  <a:pt x="5237" y="8451"/>
                </a:lnTo>
                <a:lnTo>
                  <a:pt x="4993" y="8354"/>
                </a:lnTo>
                <a:lnTo>
                  <a:pt x="4774" y="8257"/>
                </a:lnTo>
                <a:lnTo>
                  <a:pt x="4555" y="8110"/>
                </a:lnTo>
                <a:lnTo>
                  <a:pt x="4360" y="7964"/>
                </a:lnTo>
                <a:lnTo>
                  <a:pt x="4189" y="7794"/>
                </a:lnTo>
                <a:lnTo>
                  <a:pt x="4019" y="7623"/>
                </a:lnTo>
                <a:lnTo>
                  <a:pt x="3873" y="7428"/>
                </a:lnTo>
                <a:lnTo>
                  <a:pt x="3727" y="7209"/>
                </a:lnTo>
                <a:lnTo>
                  <a:pt x="3629" y="6990"/>
                </a:lnTo>
                <a:lnTo>
                  <a:pt x="3532" y="6746"/>
                </a:lnTo>
                <a:lnTo>
                  <a:pt x="3483" y="6503"/>
                </a:lnTo>
                <a:lnTo>
                  <a:pt x="3434" y="6259"/>
                </a:lnTo>
                <a:lnTo>
                  <a:pt x="3434" y="5991"/>
                </a:lnTo>
                <a:lnTo>
                  <a:pt x="3434" y="5991"/>
                </a:lnTo>
                <a:lnTo>
                  <a:pt x="3434" y="5724"/>
                </a:lnTo>
                <a:lnTo>
                  <a:pt x="3483" y="5480"/>
                </a:lnTo>
                <a:lnTo>
                  <a:pt x="3532" y="5236"/>
                </a:lnTo>
                <a:lnTo>
                  <a:pt x="3629" y="4993"/>
                </a:lnTo>
                <a:lnTo>
                  <a:pt x="3727" y="4774"/>
                </a:lnTo>
                <a:lnTo>
                  <a:pt x="3873" y="4555"/>
                </a:lnTo>
                <a:lnTo>
                  <a:pt x="4019" y="4360"/>
                </a:lnTo>
                <a:lnTo>
                  <a:pt x="4189" y="4189"/>
                </a:lnTo>
                <a:lnTo>
                  <a:pt x="4360" y="4019"/>
                </a:lnTo>
                <a:lnTo>
                  <a:pt x="4555" y="3873"/>
                </a:lnTo>
                <a:lnTo>
                  <a:pt x="4774" y="3726"/>
                </a:lnTo>
                <a:lnTo>
                  <a:pt x="4993" y="3629"/>
                </a:lnTo>
                <a:lnTo>
                  <a:pt x="5237" y="3532"/>
                </a:lnTo>
                <a:lnTo>
                  <a:pt x="5480" y="3483"/>
                </a:lnTo>
                <a:lnTo>
                  <a:pt x="5724" y="3434"/>
                </a:lnTo>
                <a:lnTo>
                  <a:pt x="5992" y="3434"/>
                </a:lnTo>
                <a:lnTo>
                  <a:pt x="5992" y="3434"/>
                </a:lnTo>
                <a:lnTo>
                  <a:pt x="6260" y="3434"/>
                </a:lnTo>
                <a:lnTo>
                  <a:pt x="6503" y="3483"/>
                </a:lnTo>
                <a:lnTo>
                  <a:pt x="6747" y="3532"/>
                </a:lnTo>
                <a:lnTo>
                  <a:pt x="6990" y="3629"/>
                </a:lnTo>
                <a:lnTo>
                  <a:pt x="7209" y="3726"/>
                </a:lnTo>
                <a:lnTo>
                  <a:pt x="7429" y="3873"/>
                </a:lnTo>
                <a:lnTo>
                  <a:pt x="7623" y="4019"/>
                </a:lnTo>
                <a:lnTo>
                  <a:pt x="7794" y="4189"/>
                </a:lnTo>
                <a:lnTo>
                  <a:pt x="7964" y="4360"/>
                </a:lnTo>
                <a:lnTo>
                  <a:pt x="8111" y="4555"/>
                </a:lnTo>
                <a:lnTo>
                  <a:pt x="8257" y="4774"/>
                </a:lnTo>
                <a:lnTo>
                  <a:pt x="8354" y="4993"/>
                </a:lnTo>
                <a:lnTo>
                  <a:pt x="8452" y="5236"/>
                </a:lnTo>
                <a:lnTo>
                  <a:pt x="8500" y="5480"/>
                </a:lnTo>
                <a:lnTo>
                  <a:pt x="8549" y="5724"/>
                </a:lnTo>
                <a:lnTo>
                  <a:pt x="8549" y="5991"/>
                </a:lnTo>
                <a:lnTo>
                  <a:pt x="8549" y="5991"/>
                </a:lnTo>
                <a:lnTo>
                  <a:pt x="8549" y="6259"/>
                </a:lnTo>
                <a:lnTo>
                  <a:pt x="8500" y="6503"/>
                </a:lnTo>
                <a:lnTo>
                  <a:pt x="8452" y="6746"/>
                </a:lnTo>
                <a:lnTo>
                  <a:pt x="8354" y="6990"/>
                </a:lnTo>
                <a:lnTo>
                  <a:pt x="8257" y="7209"/>
                </a:lnTo>
                <a:lnTo>
                  <a:pt x="8111" y="7428"/>
                </a:lnTo>
                <a:lnTo>
                  <a:pt x="7964" y="7623"/>
                </a:lnTo>
                <a:lnTo>
                  <a:pt x="7794" y="7794"/>
                </a:lnTo>
                <a:lnTo>
                  <a:pt x="7623" y="7964"/>
                </a:lnTo>
                <a:lnTo>
                  <a:pt x="7429" y="8110"/>
                </a:lnTo>
                <a:lnTo>
                  <a:pt x="7209" y="8257"/>
                </a:lnTo>
                <a:lnTo>
                  <a:pt x="6990" y="8354"/>
                </a:lnTo>
                <a:lnTo>
                  <a:pt x="6747" y="8451"/>
                </a:lnTo>
                <a:lnTo>
                  <a:pt x="6503" y="8500"/>
                </a:lnTo>
                <a:lnTo>
                  <a:pt x="6260" y="8549"/>
                </a:lnTo>
                <a:lnTo>
                  <a:pt x="5992" y="8549"/>
                </a:lnTo>
                <a:lnTo>
                  <a:pt x="5992" y="8549"/>
                </a:lnTo>
                <a:close/>
              </a:path>
            </a:pathLst>
          </a:custGeom>
          <a:noFill/>
          <a:ln w="9525" cap="rnd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pic>
        <p:nvPicPr>
          <p:cNvPr id="3" name="Afbeelding 2">
            <a:extLst>
              <a:ext uri="{FF2B5EF4-FFF2-40B4-BE49-F238E27FC236}">
                <a16:creationId xmlns:a16="http://schemas.microsoft.com/office/drawing/2014/main" id="{D60BF891-2B3D-4314-9A00-867FBAC1E94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25096" y="968106"/>
            <a:ext cx="8893807" cy="32072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5659144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Shape 375"/>
          <p:cNvSpPr txBox="1">
            <a:spLocks noGrp="1"/>
          </p:cNvSpPr>
          <p:nvPr>
            <p:ph type="subTitle" idx="4294967295"/>
          </p:nvPr>
        </p:nvSpPr>
        <p:spPr>
          <a:xfrm>
            <a:off x="2371500" y="2093775"/>
            <a:ext cx="5021400" cy="78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2800" b="1" i="1" dirty="0">
                <a:latin typeface="Lora"/>
                <a:ea typeface="Lora"/>
                <a:cs typeface="Lora"/>
                <a:sym typeface="Lora"/>
              </a:rPr>
              <a:t>Wil je meer </a:t>
            </a:r>
            <a:r>
              <a:rPr lang="nl-NL" sz="2800" b="1" i="1" dirty="0">
                <a:latin typeface="Lora"/>
                <a:ea typeface="Lora"/>
                <a:cs typeface="Lora"/>
                <a:sym typeface="Lora"/>
              </a:rPr>
              <a:t>weten</a:t>
            </a:r>
            <a:r>
              <a:rPr lang="en" sz="2800" b="1" i="1" dirty="0">
                <a:latin typeface="Lora"/>
                <a:ea typeface="Lora"/>
                <a:cs typeface="Lora"/>
                <a:sym typeface="Lora"/>
              </a:rPr>
              <a:t> ?</a:t>
            </a:r>
          </a:p>
          <a:p>
            <a:pPr lvl="0" rtl="0">
              <a:spcBef>
                <a:spcPts val="0"/>
              </a:spcBef>
              <a:buNone/>
            </a:pPr>
            <a:endParaRPr sz="1800" dirty="0">
              <a:solidFill>
                <a:schemeClr val="dk1"/>
              </a:solidFill>
            </a:endParaRPr>
          </a:p>
          <a:p>
            <a:pPr lvl="0" rtl="0">
              <a:spcBef>
                <a:spcPts val="0"/>
              </a:spcBef>
              <a:buNone/>
            </a:pPr>
            <a:r>
              <a:rPr lang="nl-NL" sz="1800" dirty="0">
                <a:solidFill>
                  <a:schemeClr val="dk1"/>
                </a:solidFill>
              </a:rPr>
              <a:t>Neem contact op via:</a:t>
            </a:r>
            <a:endParaRPr lang="en" sz="1800" dirty="0">
              <a:solidFill>
                <a:schemeClr val="dk1"/>
              </a:solidFill>
            </a:endParaRPr>
          </a:p>
          <a:p>
            <a:pPr marL="457200" lvl="0" indent="-342900" rtl="0"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nl-NL" sz="1800" dirty="0">
                <a:solidFill>
                  <a:schemeClr val="dk1"/>
                </a:solidFill>
              </a:rPr>
              <a:t>jarno</a:t>
            </a:r>
            <a:r>
              <a:rPr lang="en" sz="1800" dirty="0">
                <a:solidFill>
                  <a:schemeClr val="dk1"/>
                </a:solidFill>
              </a:rPr>
              <a:t>@</a:t>
            </a:r>
            <a:r>
              <a:rPr lang="nl-NL" sz="1800" dirty="0">
                <a:solidFill>
                  <a:schemeClr val="dk1"/>
                </a:solidFill>
              </a:rPr>
              <a:t>powerbi-academy.nl</a:t>
            </a:r>
            <a:endParaRPr lang="en" sz="1800" dirty="0">
              <a:solidFill>
                <a:schemeClr val="dk1"/>
              </a:solidFill>
            </a:endParaRPr>
          </a:p>
          <a:p>
            <a:pPr marL="457200" lvl="0" indent="-342900" rtl="0">
              <a:spcBef>
                <a:spcPts val="0"/>
              </a:spcBef>
              <a:buSzPct val="100000"/>
            </a:pPr>
            <a:r>
              <a:rPr lang="en" sz="1800" dirty="0">
                <a:solidFill>
                  <a:schemeClr val="dk1"/>
                </a:solidFill>
              </a:rPr>
              <a:t>030 – 800 7257</a:t>
            </a:r>
          </a:p>
        </p:txBody>
      </p:sp>
      <p:cxnSp>
        <p:nvCxnSpPr>
          <p:cNvPr id="376" name="Shape 376"/>
          <p:cNvCxnSpPr/>
          <p:nvPr/>
        </p:nvCxnSpPr>
        <p:spPr>
          <a:xfrm>
            <a:off x="6450" y="1428750"/>
            <a:ext cx="23973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377" name="Shape 377"/>
          <p:cNvSpPr txBox="1">
            <a:spLocks noGrp="1"/>
          </p:cNvSpPr>
          <p:nvPr>
            <p:ph type="ctrTitle" idx="4294967295"/>
          </p:nvPr>
        </p:nvSpPr>
        <p:spPr>
          <a:xfrm>
            <a:off x="2371625" y="816550"/>
            <a:ext cx="4908000" cy="11598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nl-NL" dirty="0"/>
              <a:t>Power BI Academy</a:t>
            </a:r>
            <a:endParaRPr lang="en" dirty="0"/>
          </a:p>
        </p:txBody>
      </p:sp>
      <p:cxnSp>
        <p:nvCxnSpPr>
          <p:cNvPr id="378" name="Shape 378"/>
          <p:cNvCxnSpPr/>
          <p:nvPr/>
        </p:nvCxnSpPr>
        <p:spPr>
          <a:xfrm>
            <a:off x="5589800" y="1428750"/>
            <a:ext cx="35541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379" name="Shape 379"/>
          <p:cNvSpPr/>
          <p:nvPr/>
        </p:nvSpPr>
        <p:spPr>
          <a:xfrm>
            <a:off x="831925" y="859175"/>
            <a:ext cx="1139100" cy="11391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grpSp>
        <p:nvGrpSpPr>
          <p:cNvPr id="380" name="Shape 380"/>
          <p:cNvGrpSpPr/>
          <p:nvPr/>
        </p:nvGrpSpPr>
        <p:grpSpPr>
          <a:xfrm>
            <a:off x="1148888" y="1190759"/>
            <a:ext cx="505722" cy="475767"/>
            <a:chOff x="5972700" y="2330200"/>
            <a:chExt cx="411625" cy="387275"/>
          </a:xfrm>
        </p:grpSpPr>
        <p:sp>
          <p:nvSpPr>
            <p:cNvPr id="381" name="Shape 381"/>
            <p:cNvSpPr/>
            <p:nvPr/>
          </p:nvSpPr>
          <p:spPr>
            <a:xfrm>
              <a:off x="5972700" y="2476950"/>
              <a:ext cx="98050" cy="219825"/>
            </a:xfrm>
            <a:custGeom>
              <a:avLst/>
              <a:gdLst/>
              <a:ahLst/>
              <a:cxnLst/>
              <a:rect l="0" t="0" r="0" b="0"/>
              <a:pathLst>
                <a:path w="3922" h="8793" fill="none" extrusionOk="0">
                  <a:moveTo>
                    <a:pt x="0" y="0"/>
                  </a:moveTo>
                  <a:lnTo>
                    <a:pt x="0" y="8792"/>
                  </a:lnTo>
                  <a:lnTo>
                    <a:pt x="3921" y="8792"/>
                  </a:lnTo>
                  <a:lnTo>
                    <a:pt x="3921" y="0"/>
                  </a:lnTo>
                  <a:lnTo>
                    <a:pt x="0" y="0"/>
                  </a:lnTo>
                  <a:close/>
                  <a:moveTo>
                    <a:pt x="2411" y="2411"/>
                  </a:moveTo>
                  <a:lnTo>
                    <a:pt x="2411" y="2411"/>
                  </a:lnTo>
                  <a:lnTo>
                    <a:pt x="2265" y="2387"/>
                  </a:lnTo>
                  <a:lnTo>
                    <a:pt x="2143" y="2363"/>
                  </a:lnTo>
                  <a:lnTo>
                    <a:pt x="2022" y="2290"/>
                  </a:lnTo>
                  <a:lnTo>
                    <a:pt x="1924" y="2216"/>
                  </a:lnTo>
                  <a:lnTo>
                    <a:pt x="1827" y="2095"/>
                  </a:lnTo>
                  <a:lnTo>
                    <a:pt x="1754" y="1973"/>
                  </a:lnTo>
                  <a:lnTo>
                    <a:pt x="1729" y="1851"/>
                  </a:lnTo>
                  <a:lnTo>
                    <a:pt x="1705" y="1705"/>
                  </a:lnTo>
                  <a:lnTo>
                    <a:pt x="1705" y="1705"/>
                  </a:lnTo>
                  <a:lnTo>
                    <a:pt x="1729" y="1559"/>
                  </a:lnTo>
                  <a:lnTo>
                    <a:pt x="1754" y="1437"/>
                  </a:lnTo>
                  <a:lnTo>
                    <a:pt x="1827" y="1315"/>
                  </a:lnTo>
                  <a:lnTo>
                    <a:pt x="1924" y="1218"/>
                  </a:lnTo>
                  <a:lnTo>
                    <a:pt x="2022" y="1120"/>
                  </a:lnTo>
                  <a:lnTo>
                    <a:pt x="2143" y="1072"/>
                  </a:lnTo>
                  <a:lnTo>
                    <a:pt x="2265" y="1023"/>
                  </a:lnTo>
                  <a:lnTo>
                    <a:pt x="2411" y="999"/>
                  </a:lnTo>
                  <a:lnTo>
                    <a:pt x="2411" y="999"/>
                  </a:lnTo>
                  <a:lnTo>
                    <a:pt x="2557" y="1023"/>
                  </a:lnTo>
                  <a:lnTo>
                    <a:pt x="2679" y="1072"/>
                  </a:lnTo>
                  <a:lnTo>
                    <a:pt x="2801" y="1120"/>
                  </a:lnTo>
                  <a:lnTo>
                    <a:pt x="2898" y="1218"/>
                  </a:lnTo>
                  <a:lnTo>
                    <a:pt x="2996" y="1315"/>
                  </a:lnTo>
                  <a:lnTo>
                    <a:pt x="3069" y="1437"/>
                  </a:lnTo>
                  <a:lnTo>
                    <a:pt x="3093" y="1559"/>
                  </a:lnTo>
                  <a:lnTo>
                    <a:pt x="3118" y="1705"/>
                  </a:lnTo>
                  <a:lnTo>
                    <a:pt x="3118" y="1705"/>
                  </a:lnTo>
                  <a:lnTo>
                    <a:pt x="3093" y="1851"/>
                  </a:lnTo>
                  <a:lnTo>
                    <a:pt x="3069" y="1973"/>
                  </a:lnTo>
                  <a:lnTo>
                    <a:pt x="2996" y="2095"/>
                  </a:lnTo>
                  <a:lnTo>
                    <a:pt x="2898" y="2216"/>
                  </a:lnTo>
                  <a:lnTo>
                    <a:pt x="2801" y="2290"/>
                  </a:lnTo>
                  <a:lnTo>
                    <a:pt x="2679" y="2363"/>
                  </a:lnTo>
                  <a:lnTo>
                    <a:pt x="2557" y="2387"/>
                  </a:lnTo>
                  <a:lnTo>
                    <a:pt x="2411" y="2411"/>
                  </a:lnTo>
                  <a:lnTo>
                    <a:pt x="2411" y="2411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82" name="Shape 382"/>
            <p:cNvSpPr/>
            <p:nvPr/>
          </p:nvSpPr>
          <p:spPr>
            <a:xfrm>
              <a:off x="6078025" y="2330200"/>
              <a:ext cx="306300" cy="387275"/>
            </a:xfrm>
            <a:custGeom>
              <a:avLst/>
              <a:gdLst/>
              <a:ahLst/>
              <a:cxnLst/>
              <a:rect l="0" t="0" r="0" b="0"/>
              <a:pathLst>
                <a:path w="12252" h="15491" fill="none" extrusionOk="0">
                  <a:moveTo>
                    <a:pt x="1" y="13396"/>
                  </a:moveTo>
                  <a:lnTo>
                    <a:pt x="1511" y="13396"/>
                  </a:lnTo>
                  <a:lnTo>
                    <a:pt x="1511" y="13396"/>
                  </a:lnTo>
                  <a:lnTo>
                    <a:pt x="1998" y="13639"/>
                  </a:lnTo>
                  <a:lnTo>
                    <a:pt x="2680" y="13932"/>
                  </a:lnTo>
                  <a:lnTo>
                    <a:pt x="3556" y="14273"/>
                  </a:lnTo>
                  <a:lnTo>
                    <a:pt x="4531" y="14638"/>
                  </a:lnTo>
                  <a:lnTo>
                    <a:pt x="5578" y="14955"/>
                  </a:lnTo>
                  <a:lnTo>
                    <a:pt x="6114" y="15101"/>
                  </a:lnTo>
                  <a:lnTo>
                    <a:pt x="6650" y="15222"/>
                  </a:lnTo>
                  <a:lnTo>
                    <a:pt x="7161" y="15344"/>
                  </a:lnTo>
                  <a:lnTo>
                    <a:pt x="7672" y="15417"/>
                  </a:lnTo>
                  <a:lnTo>
                    <a:pt x="8135" y="15466"/>
                  </a:lnTo>
                  <a:lnTo>
                    <a:pt x="8598" y="15490"/>
                  </a:lnTo>
                  <a:lnTo>
                    <a:pt x="8598" y="15490"/>
                  </a:lnTo>
                  <a:lnTo>
                    <a:pt x="9377" y="15490"/>
                  </a:lnTo>
                  <a:lnTo>
                    <a:pt x="9791" y="15466"/>
                  </a:lnTo>
                  <a:lnTo>
                    <a:pt x="10181" y="15417"/>
                  </a:lnTo>
                  <a:lnTo>
                    <a:pt x="10522" y="15320"/>
                  </a:lnTo>
                  <a:lnTo>
                    <a:pt x="10692" y="15271"/>
                  </a:lnTo>
                  <a:lnTo>
                    <a:pt x="10814" y="15222"/>
                  </a:lnTo>
                  <a:lnTo>
                    <a:pt x="10936" y="15149"/>
                  </a:lnTo>
                  <a:lnTo>
                    <a:pt x="11033" y="15052"/>
                  </a:lnTo>
                  <a:lnTo>
                    <a:pt x="11082" y="14955"/>
                  </a:lnTo>
                  <a:lnTo>
                    <a:pt x="11131" y="14833"/>
                  </a:lnTo>
                  <a:lnTo>
                    <a:pt x="11204" y="14126"/>
                  </a:lnTo>
                  <a:lnTo>
                    <a:pt x="11204" y="14126"/>
                  </a:lnTo>
                  <a:lnTo>
                    <a:pt x="11180" y="13956"/>
                  </a:lnTo>
                  <a:lnTo>
                    <a:pt x="11131" y="13810"/>
                  </a:lnTo>
                  <a:lnTo>
                    <a:pt x="11033" y="13664"/>
                  </a:lnTo>
                  <a:lnTo>
                    <a:pt x="10887" y="13542"/>
                  </a:lnTo>
                  <a:lnTo>
                    <a:pt x="10887" y="13542"/>
                  </a:lnTo>
                  <a:lnTo>
                    <a:pt x="11009" y="13518"/>
                  </a:lnTo>
                  <a:lnTo>
                    <a:pt x="11131" y="13469"/>
                  </a:lnTo>
                  <a:lnTo>
                    <a:pt x="11253" y="13420"/>
                  </a:lnTo>
                  <a:lnTo>
                    <a:pt x="11350" y="13323"/>
                  </a:lnTo>
                  <a:lnTo>
                    <a:pt x="11423" y="13225"/>
                  </a:lnTo>
                  <a:lnTo>
                    <a:pt x="11496" y="13104"/>
                  </a:lnTo>
                  <a:lnTo>
                    <a:pt x="11545" y="12957"/>
                  </a:lnTo>
                  <a:lnTo>
                    <a:pt x="11569" y="12836"/>
                  </a:lnTo>
                  <a:lnTo>
                    <a:pt x="11642" y="11959"/>
                  </a:lnTo>
                  <a:lnTo>
                    <a:pt x="11642" y="11959"/>
                  </a:lnTo>
                  <a:lnTo>
                    <a:pt x="11642" y="11837"/>
                  </a:lnTo>
                  <a:lnTo>
                    <a:pt x="11642" y="11740"/>
                  </a:lnTo>
                  <a:lnTo>
                    <a:pt x="11618" y="11618"/>
                  </a:lnTo>
                  <a:lnTo>
                    <a:pt x="11569" y="11521"/>
                  </a:lnTo>
                  <a:lnTo>
                    <a:pt x="11447" y="11350"/>
                  </a:lnTo>
                  <a:lnTo>
                    <a:pt x="11374" y="11277"/>
                  </a:lnTo>
                  <a:lnTo>
                    <a:pt x="11301" y="11204"/>
                  </a:lnTo>
                  <a:lnTo>
                    <a:pt x="11301" y="11204"/>
                  </a:lnTo>
                  <a:lnTo>
                    <a:pt x="11423" y="11180"/>
                  </a:lnTo>
                  <a:lnTo>
                    <a:pt x="11521" y="11131"/>
                  </a:lnTo>
                  <a:lnTo>
                    <a:pt x="11618" y="11058"/>
                  </a:lnTo>
                  <a:lnTo>
                    <a:pt x="11715" y="10960"/>
                  </a:lnTo>
                  <a:lnTo>
                    <a:pt x="11788" y="10863"/>
                  </a:lnTo>
                  <a:lnTo>
                    <a:pt x="11837" y="10766"/>
                  </a:lnTo>
                  <a:lnTo>
                    <a:pt x="11886" y="10644"/>
                  </a:lnTo>
                  <a:lnTo>
                    <a:pt x="11910" y="10498"/>
                  </a:lnTo>
                  <a:lnTo>
                    <a:pt x="11983" y="9645"/>
                  </a:lnTo>
                  <a:lnTo>
                    <a:pt x="11983" y="9645"/>
                  </a:lnTo>
                  <a:lnTo>
                    <a:pt x="11983" y="9523"/>
                  </a:lnTo>
                  <a:lnTo>
                    <a:pt x="11983" y="9402"/>
                  </a:lnTo>
                  <a:lnTo>
                    <a:pt x="11959" y="9280"/>
                  </a:lnTo>
                  <a:lnTo>
                    <a:pt x="11910" y="9182"/>
                  </a:lnTo>
                  <a:lnTo>
                    <a:pt x="11861" y="9085"/>
                  </a:lnTo>
                  <a:lnTo>
                    <a:pt x="11788" y="9012"/>
                  </a:lnTo>
                  <a:lnTo>
                    <a:pt x="11715" y="8939"/>
                  </a:lnTo>
                  <a:lnTo>
                    <a:pt x="11618" y="8866"/>
                  </a:lnTo>
                  <a:lnTo>
                    <a:pt x="11618" y="8866"/>
                  </a:lnTo>
                  <a:lnTo>
                    <a:pt x="11715" y="8841"/>
                  </a:lnTo>
                  <a:lnTo>
                    <a:pt x="11813" y="8768"/>
                  </a:lnTo>
                  <a:lnTo>
                    <a:pt x="11910" y="8695"/>
                  </a:lnTo>
                  <a:lnTo>
                    <a:pt x="11983" y="8622"/>
                  </a:lnTo>
                  <a:lnTo>
                    <a:pt x="12056" y="8525"/>
                  </a:lnTo>
                  <a:lnTo>
                    <a:pt x="12105" y="8427"/>
                  </a:lnTo>
                  <a:lnTo>
                    <a:pt x="12129" y="8306"/>
                  </a:lnTo>
                  <a:lnTo>
                    <a:pt x="12154" y="8184"/>
                  </a:lnTo>
                  <a:lnTo>
                    <a:pt x="12251" y="7307"/>
                  </a:lnTo>
                  <a:lnTo>
                    <a:pt x="12251" y="7307"/>
                  </a:lnTo>
                  <a:lnTo>
                    <a:pt x="12227" y="7185"/>
                  </a:lnTo>
                  <a:lnTo>
                    <a:pt x="12202" y="7064"/>
                  </a:lnTo>
                  <a:lnTo>
                    <a:pt x="12154" y="6966"/>
                  </a:lnTo>
                  <a:lnTo>
                    <a:pt x="12105" y="6869"/>
                  </a:lnTo>
                  <a:lnTo>
                    <a:pt x="12032" y="6771"/>
                  </a:lnTo>
                  <a:lnTo>
                    <a:pt x="11935" y="6698"/>
                  </a:lnTo>
                  <a:lnTo>
                    <a:pt x="11715" y="6552"/>
                  </a:lnTo>
                  <a:lnTo>
                    <a:pt x="11472" y="6430"/>
                  </a:lnTo>
                  <a:lnTo>
                    <a:pt x="11180" y="6333"/>
                  </a:lnTo>
                  <a:lnTo>
                    <a:pt x="10863" y="6260"/>
                  </a:lnTo>
                  <a:lnTo>
                    <a:pt x="10546" y="6211"/>
                  </a:lnTo>
                  <a:lnTo>
                    <a:pt x="10546" y="6211"/>
                  </a:lnTo>
                  <a:lnTo>
                    <a:pt x="9864" y="6114"/>
                  </a:lnTo>
                  <a:lnTo>
                    <a:pt x="8817" y="6016"/>
                  </a:lnTo>
                  <a:lnTo>
                    <a:pt x="7575" y="5943"/>
                  </a:lnTo>
                  <a:lnTo>
                    <a:pt x="6309" y="5870"/>
                  </a:lnTo>
                  <a:lnTo>
                    <a:pt x="6309" y="5870"/>
                  </a:lnTo>
                  <a:lnTo>
                    <a:pt x="6479" y="5578"/>
                  </a:lnTo>
                  <a:lnTo>
                    <a:pt x="6625" y="5237"/>
                  </a:lnTo>
                  <a:lnTo>
                    <a:pt x="6771" y="4872"/>
                  </a:lnTo>
                  <a:lnTo>
                    <a:pt x="6869" y="4482"/>
                  </a:lnTo>
                  <a:lnTo>
                    <a:pt x="6966" y="4092"/>
                  </a:lnTo>
                  <a:lnTo>
                    <a:pt x="7064" y="3678"/>
                  </a:lnTo>
                  <a:lnTo>
                    <a:pt x="7161" y="2875"/>
                  </a:lnTo>
                  <a:lnTo>
                    <a:pt x="7234" y="2144"/>
                  </a:lnTo>
                  <a:lnTo>
                    <a:pt x="7283" y="1535"/>
                  </a:lnTo>
                  <a:lnTo>
                    <a:pt x="7283" y="975"/>
                  </a:lnTo>
                  <a:lnTo>
                    <a:pt x="7283" y="975"/>
                  </a:lnTo>
                  <a:lnTo>
                    <a:pt x="7283" y="804"/>
                  </a:lnTo>
                  <a:lnTo>
                    <a:pt x="7210" y="609"/>
                  </a:lnTo>
                  <a:lnTo>
                    <a:pt x="7137" y="463"/>
                  </a:lnTo>
                  <a:lnTo>
                    <a:pt x="7015" y="317"/>
                  </a:lnTo>
                  <a:lnTo>
                    <a:pt x="6869" y="171"/>
                  </a:lnTo>
                  <a:lnTo>
                    <a:pt x="6698" y="98"/>
                  </a:lnTo>
                  <a:lnTo>
                    <a:pt x="6503" y="25"/>
                  </a:lnTo>
                  <a:lnTo>
                    <a:pt x="6309" y="1"/>
                  </a:lnTo>
                  <a:lnTo>
                    <a:pt x="6309" y="1"/>
                  </a:lnTo>
                  <a:lnTo>
                    <a:pt x="5943" y="25"/>
                  </a:lnTo>
                  <a:lnTo>
                    <a:pt x="5700" y="74"/>
                  </a:lnTo>
                  <a:lnTo>
                    <a:pt x="5505" y="147"/>
                  </a:lnTo>
                  <a:lnTo>
                    <a:pt x="5359" y="220"/>
                  </a:lnTo>
                  <a:lnTo>
                    <a:pt x="5359" y="220"/>
                  </a:lnTo>
                  <a:lnTo>
                    <a:pt x="4969" y="1462"/>
                  </a:lnTo>
                  <a:lnTo>
                    <a:pt x="4774" y="2022"/>
                  </a:lnTo>
                  <a:lnTo>
                    <a:pt x="4579" y="2534"/>
                  </a:lnTo>
                  <a:lnTo>
                    <a:pt x="4385" y="2996"/>
                  </a:lnTo>
                  <a:lnTo>
                    <a:pt x="4190" y="3386"/>
                  </a:lnTo>
                  <a:lnTo>
                    <a:pt x="4019" y="3678"/>
                  </a:lnTo>
                  <a:lnTo>
                    <a:pt x="3873" y="3922"/>
                  </a:lnTo>
                  <a:lnTo>
                    <a:pt x="3873" y="3922"/>
                  </a:lnTo>
                  <a:lnTo>
                    <a:pt x="3654" y="4141"/>
                  </a:lnTo>
                  <a:lnTo>
                    <a:pt x="3313" y="4482"/>
                  </a:lnTo>
                  <a:lnTo>
                    <a:pt x="2509" y="5237"/>
                  </a:lnTo>
                  <a:lnTo>
                    <a:pt x="1438" y="6211"/>
                  </a:lnTo>
                  <a:lnTo>
                    <a:pt x="1" y="6211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1858848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Trainingen</a:t>
            </a:r>
            <a:endParaRPr lang="en" dirty="0">
              <a:highlight>
                <a:srgbClr val="FFCD00"/>
              </a:highlight>
            </a:endParaRPr>
          </a:p>
        </p:txBody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206351" y="1637735"/>
            <a:ext cx="8778161" cy="31122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Power BI Level 1 Fundamentals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Power BI Level 2 Fundamentals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Power BI Level 3 Advanced Reporting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Power BI Level 4 Advanced DAX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grpSp>
        <p:nvGrpSpPr>
          <p:cNvPr id="112" name="Shape 112"/>
          <p:cNvGrpSpPr/>
          <p:nvPr/>
        </p:nvGrpSpPr>
        <p:grpSpPr>
          <a:xfrm>
            <a:off x="916458" y="1019750"/>
            <a:ext cx="214625" cy="214625"/>
            <a:chOff x="2594050" y="1631825"/>
            <a:chExt cx="439625" cy="439625"/>
          </a:xfrm>
        </p:grpSpPr>
        <p:sp>
          <p:nvSpPr>
            <p:cNvPr id="113" name="Shape 113"/>
            <p:cNvSpPr/>
            <p:nvPr/>
          </p:nvSpPr>
          <p:spPr>
            <a:xfrm>
              <a:off x="2594050" y="1883300"/>
              <a:ext cx="188175" cy="188150"/>
            </a:xfrm>
            <a:custGeom>
              <a:avLst/>
              <a:gdLst/>
              <a:ahLst/>
              <a:cxnLst/>
              <a:rect l="0" t="0" r="0" b="0"/>
              <a:pathLst>
                <a:path w="7527" h="7526" fill="none" extrusionOk="0">
                  <a:moveTo>
                    <a:pt x="5992" y="0"/>
                  </a:moveTo>
                  <a:lnTo>
                    <a:pt x="537" y="6430"/>
                  </a:lnTo>
                  <a:lnTo>
                    <a:pt x="1" y="7526"/>
                  </a:lnTo>
                  <a:lnTo>
                    <a:pt x="1097" y="6990"/>
                  </a:lnTo>
                  <a:lnTo>
                    <a:pt x="7526" y="1534"/>
                  </a:lnTo>
                  <a:lnTo>
                    <a:pt x="5992" y="0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4" name="Shape 114"/>
            <p:cNvSpPr/>
            <p:nvPr/>
          </p:nvSpPr>
          <p:spPr>
            <a:xfrm>
              <a:off x="2857700" y="1631825"/>
              <a:ext cx="175975" cy="176000"/>
            </a:xfrm>
            <a:custGeom>
              <a:avLst/>
              <a:gdLst/>
              <a:ahLst/>
              <a:cxnLst/>
              <a:rect l="0" t="0" r="0" b="0"/>
              <a:pathLst>
                <a:path w="7039" h="7040" fill="none" extrusionOk="0">
                  <a:moveTo>
                    <a:pt x="268" y="2704"/>
                  </a:moveTo>
                  <a:lnTo>
                    <a:pt x="4336" y="6771"/>
                  </a:lnTo>
                  <a:lnTo>
                    <a:pt x="4336" y="6771"/>
                  </a:lnTo>
                  <a:lnTo>
                    <a:pt x="4336" y="6771"/>
                  </a:lnTo>
                  <a:lnTo>
                    <a:pt x="4652" y="6917"/>
                  </a:lnTo>
                  <a:lnTo>
                    <a:pt x="4993" y="7015"/>
                  </a:lnTo>
                  <a:lnTo>
                    <a:pt x="5310" y="7039"/>
                  </a:lnTo>
                  <a:lnTo>
                    <a:pt x="5651" y="7039"/>
                  </a:lnTo>
                  <a:lnTo>
                    <a:pt x="5992" y="6966"/>
                  </a:lnTo>
                  <a:lnTo>
                    <a:pt x="6308" y="6844"/>
                  </a:lnTo>
                  <a:lnTo>
                    <a:pt x="6454" y="6747"/>
                  </a:lnTo>
                  <a:lnTo>
                    <a:pt x="6601" y="6674"/>
                  </a:lnTo>
                  <a:lnTo>
                    <a:pt x="6747" y="6552"/>
                  </a:lnTo>
                  <a:lnTo>
                    <a:pt x="6893" y="6430"/>
                  </a:lnTo>
                  <a:lnTo>
                    <a:pt x="6893" y="6430"/>
                  </a:lnTo>
                  <a:lnTo>
                    <a:pt x="6942" y="6357"/>
                  </a:lnTo>
                  <a:lnTo>
                    <a:pt x="7015" y="6260"/>
                  </a:lnTo>
                  <a:lnTo>
                    <a:pt x="7039" y="6138"/>
                  </a:lnTo>
                  <a:lnTo>
                    <a:pt x="7039" y="6041"/>
                  </a:lnTo>
                  <a:lnTo>
                    <a:pt x="7039" y="6041"/>
                  </a:lnTo>
                  <a:lnTo>
                    <a:pt x="7039" y="5943"/>
                  </a:lnTo>
                  <a:lnTo>
                    <a:pt x="7015" y="5846"/>
                  </a:lnTo>
                  <a:lnTo>
                    <a:pt x="6942" y="5748"/>
                  </a:lnTo>
                  <a:lnTo>
                    <a:pt x="6893" y="5651"/>
                  </a:lnTo>
                  <a:lnTo>
                    <a:pt x="1389" y="147"/>
                  </a:lnTo>
                  <a:lnTo>
                    <a:pt x="1389" y="147"/>
                  </a:lnTo>
                  <a:lnTo>
                    <a:pt x="1291" y="98"/>
                  </a:lnTo>
                  <a:lnTo>
                    <a:pt x="1194" y="25"/>
                  </a:lnTo>
                  <a:lnTo>
                    <a:pt x="1096" y="0"/>
                  </a:lnTo>
                  <a:lnTo>
                    <a:pt x="999" y="0"/>
                  </a:lnTo>
                  <a:lnTo>
                    <a:pt x="999" y="0"/>
                  </a:lnTo>
                  <a:lnTo>
                    <a:pt x="902" y="0"/>
                  </a:lnTo>
                  <a:lnTo>
                    <a:pt x="780" y="25"/>
                  </a:lnTo>
                  <a:lnTo>
                    <a:pt x="682" y="98"/>
                  </a:lnTo>
                  <a:lnTo>
                    <a:pt x="609" y="147"/>
                  </a:lnTo>
                  <a:lnTo>
                    <a:pt x="609" y="147"/>
                  </a:lnTo>
                  <a:lnTo>
                    <a:pt x="487" y="293"/>
                  </a:lnTo>
                  <a:lnTo>
                    <a:pt x="366" y="439"/>
                  </a:lnTo>
                  <a:lnTo>
                    <a:pt x="293" y="585"/>
                  </a:lnTo>
                  <a:lnTo>
                    <a:pt x="195" y="731"/>
                  </a:lnTo>
                  <a:lnTo>
                    <a:pt x="73" y="1048"/>
                  </a:lnTo>
                  <a:lnTo>
                    <a:pt x="0" y="1389"/>
                  </a:lnTo>
                  <a:lnTo>
                    <a:pt x="0" y="1730"/>
                  </a:lnTo>
                  <a:lnTo>
                    <a:pt x="25" y="2046"/>
                  </a:lnTo>
                  <a:lnTo>
                    <a:pt x="122" y="2387"/>
                  </a:lnTo>
                  <a:lnTo>
                    <a:pt x="268" y="2704"/>
                  </a:lnTo>
                  <a:lnTo>
                    <a:pt x="268" y="2704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2662850" y="1699400"/>
              <a:ext cx="303250" cy="303250"/>
            </a:xfrm>
            <a:custGeom>
              <a:avLst/>
              <a:gdLst/>
              <a:ahLst/>
              <a:cxnLst/>
              <a:rect l="0" t="0" r="0" b="0"/>
              <a:pathLst>
                <a:path w="12130" h="12130" fill="none" extrusionOk="0">
                  <a:moveTo>
                    <a:pt x="8038" y="1"/>
                  </a:moveTo>
                  <a:lnTo>
                    <a:pt x="4872" y="3191"/>
                  </a:lnTo>
                  <a:lnTo>
                    <a:pt x="4872" y="3191"/>
                  </a:lnTo>
                  <a:lnTo>
                    <a:pt x="4628" y="3094"/>
                  </a:lnTo>
                  <a:lnTo>
                    <a:pt x="4385" y="2997"/>
                  </a:lnTo>
                  <a:lnTo>
                    <a:pt x="4092" y="2899"/>
                  </a:lnTo>
                  <a:lnTo>
                    <a:pt x="3800" y="2850"/>
                  </a:lnTo>
                  <a:lnTo>
                    <a:pt x="3484" y="2777"/>
                  </a:lnTo>
                  <a:lnTo>
                    <a:pt x="3167" y="2729"/>
                  </a:lnTo>
                  <a:lnTo>
                    <a:pt x="2850" y="2704"/>
                  </a:lnTo>
                  <a:lnTo>
                    <a:pt x="2534" y="2704"/>
                  </a:lnTo>
                  <a:lnTo>
                    <a:pt x="2534" y="2704"/>
                  </a:lnTo>
                  <a:lnTo>
                    <a:pt x="2241" y="2704"/>
                  </a:lnTo>
                  <a:lnTo>
                    <a:pt x="1949" y="2729"/>
                  </a:lnTo>
                  <a:lnTo>
                    <a:pt x="1633" y="2777"/>
                  </a:lnTo>
                  <a:lnTo>
                    <a:pt x="1316" y="2850"/>
                  </a:lnTo>
                  <a:lnTo>
                    <a:pt x="999" y="2972"/>
                  </a:lnTo>
                  <a:lnTo>
                    <a:pt x="707" y="3094"/>
                  </a:lnTo>
                  <a:lnTo>
                    <a:pt x="415" y="3289"/>
                  </a:lnTo>
                  <a:lnTo>
                    <a:pt x="147" y="3508"/>
                  </a:lnTo>
                  <a:lnTo>
                    <a:pt x="147" y="3508"/>
                  </a:lnTo>
                  <a:lnTo>
                    <a:pt x="74" y="3581"/>
                  </a:lnTo>
                  <a:lnTo>
                    <a:pt x="25" y="3678"/>
                  </a:lnTo>
                  <a:lnTo>
                    <a:pt x="1" y="3776"/>
                  </a:lnTo>
                  <a:lnTo>
                    <a:pt x="1" y="3898"/>
                  </a:lnTo>
                  <a:lnTo>
                    <a:pt x="1" y="3898"/>
                  </a:lnTo>
                  <a:lnTo>
                    <a:pt x="1" y="3995"/>
                  </a:lnTo>
                  <a:lnTo>
                    <a:pt x="25" y="4093"/>
                  </a:lnTo>
                  <a:lnTo>
                    <a:pt x="74" y="4190"/>
                  </a:lnTo>
                  <a:lnTo>
                    <a:pt x="147" y="4287"/>
                  </a:lnTo>
                  <a:lnTo>
                    <a:pt x="7843" y="11984"/>
                  </a:lnTo>
                  <a:lnTo>
                    <a:pt x="7843" y="11984"/>
                  </a:lnTo>
                  <a:lnTo>
                    <a:pt x="7941" y="12057"/>
                  </a:lnTo>
                  <a:lnTo>
                    <a:pt x="8038" y="12105"/>
                  </a:lnTo>
                  <a:lnTo>
                    <a:pt x="8135" y="12130"/>
                  </a:lnTo>
                  <a:lnTo>
                    <a:pt x="8233" y="12130"/>
                  </a:lnTo>
                  <a:lnTo>
                    <a:pt x="8233" y="12130"/>
                  </a:lnTo>
                  <a:lnTo>
                    <a:pt x="8355" y="12130"/>
                  </a:lnTo>
                  <a:lnTo>
                    <a:pt x="8452" y="12105"/>
                  </a:lnTo>
                  <a:lnTo>
                    <a:pt x="8549" y="12057"/>
                  </a:lnTo>
                  <a:lnTo>
                    <a:pt x="8622" y="11984"/>
                  </a:lnTo>
                  <a:lnTo>
                    <a:pt x="8622" y="11984"/>
                  </a:lnTo>
                  <a:lnTo>
                    <a:pt x="8842" y="11716"/>
                  </a:lnTo>
                  <a:lnTo>
                    <a:pt x="9036" y="11423"/>
                  </a:lnTo>
                  <a:lnTo>
                    <a:pt x="9158" y="11131"/>
                  </a:lnTo>
                  <a:lnTo>
                    <a:pt x="9280" y="10814"/>
                  </a:lnTo>
                  <a:lnTo>
                    <a:pt x="9353" y="10498"/>
                  </a:lnTo>
                  <a:lnTo>
                    <a:pt x="9402" y="10181"/>
                  </a:lnTo>
                  <a:lnTo>
                    <a:pt x="9426" y="9889"/>
                  </a:lnTo>
                  <a:lnTo>
                    <a:pt x="9426" y="9597"/>
                  </a:lnTo>
                  <a:lnTo>
                    <a:pt x="9426" y="9597"/>
                  </a:lnTo>
                  <a:lnTo>
                    <a:pt x="9426" y="9280"/>
                  </a:lnTo>
                  <a:lnTo>
                    <a:pt x="9402" y="8964"/>
                  </a:lnTo>
                  <a:lnTo>
                    <a:pt x="9353" y="8647"/>
                  </a:lnTo>
                  <a:lnTo>
                    <a:pt x="9280" y="8330"/>
                  </a:lnTo>
                  <a:lnTo>
                    <a:pt x="9231" y="8038"/>
                  </a:lnTo>
                  <a:lnTo>
                    <a:pt x="9134" y="7746"/>
                  </a:lnTo>
                  <a:lnTo>
                    <a:pt x="9036" y="7502"/>
                  </a:lnTo>
                  <a:lnTo>
                    <a:pt x="8939" y="7259"/>
                  </a:lnTo>
                  <a:lnTo>
                    <a:pt x="12130" y="409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6" name="Shape 116"/>
            <p:cNvSpPr/>
            <p:nvPr/>
          </p:nvSpPr>
          <p:spPr>
            <a:xfrm>
              <a:off x="2814912" y="1754062"/>
              <a:ext cx="49950" cy="49950"/>
            </a:xfrm>
            <a:custGeom>
              <a:avLst/>
              <a:gdLst/>
              <a:ahLst/>
              <a:cxnLst/>
              <a:rect l="0" t="0" r="0" b="0"/>
              <a:pathLst>
                <a:path w="1998" h="1998" fill="none" extrusionOk="0">
                  <a:moveTo>
                    <a:pt x="1" y="1997"/>
                  </a:moveTo>
                  <a:lnTo>
                    <a:pt x="1998" y="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31053329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Consultancy</a:t>
            </a:r>
            <a:endParaRPr lang="en" dirty="0">
              <a:highlight>
                <a:srgbClr val="FFCD00"/>
              </a:highlight>
            </a:endParaRPr>
          </a:p>
        </p:txBody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206351" y="1637735"/>
            <a:ext cx="8778161" cy="31122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Begeleiding bij de implementatie van Power BI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Het vaststellen van de informatiebehoefte met behulp van onze zelf ontwikkelde DISP methode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Het ophalen en beschikbaar maken van de juiste data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Het realiseren van rapportages en dashboards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Het reviewen van modellen en rapportages op een effectieve en efficiënte inrichting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On site support bij het bouwen van rapportages en modellen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grpSp>
        <p:nvGrpSpPr>
          <p:cNvPr id="112" name="Shape 112"/>
          <p:cNvGrpSpPr/>
          <p:nvPr/>
        </p:nvGrpSpPr>
        <p:grpSpPr>
          <a:xfrm>
            <a:off x="916458" y="1019750"/>
            <a:ext cx="214625" cy="214625"/>
            <a:chOff x="2594050" y="1631825"/>
            <a:chExt cx="439625" cy="439625"/>
          </a:xfrm>
        </p:grpSpPr>
        <p:sp>
          <p:nvSpPr>
            <p:cNvPr id="113" name="Shape 113"/>
            <p:cNvSpPr/>
            <p:nvPr/>
          </p:nvSpPr>
          <p:spPr>
            <a:xfrm>
              <a:off x="2594050" y="1883300"/>
              <a:ext cx="188175" cy="188150"/>
            </a:xfrm>
            <a:custGeom>
              <a:avLst/>
              <a:gdLst/>
              <a:ahLst/>
              <a:cxnLst/>
              <a:rect l="0" t="0" r="0" b="0"/>
              <a:pathLst>
                <a:path w="7527" h="7526" fill="none" extrusionOk="0">
                  <a:moveTo>
                    <a:pt x="5992" y="0"/>
                  </a:moveTo>
                  <a:lnTo>
                    <a:pt x="537" y="6430"/>
                  </a:lnTo>
                  <a:lnTo>
                    <a:pt x="1" y="7526"/>
                  </a:lnTo>
                  <a:lnTo>
                    <a:pt x="1097" y="6990"/>
                  </a:lnTo>
                  <a:lnTo>
                    <a:pt x="7526" y="1534"/>
                  </a:lnTo>
                  <a:lnTo>
                    <a:pt x="5992" y="0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4" name="Shape 114"/>
            <p:cNvSpPr/>
            <p:nvPr/>
          </p:nvSpPr>
          <p:spPr>
            <a:xfrm>
              <a:off x="2857700" y="1631825"/>
              <a:ext cx="175975" cy="176000"/>
            </a:xfrm>
            <a:custGeom>
              <a:avLst/>
              <a:gdLst/>
              <a:ahLst/>
              <a:cxnLst/>
              <a:rect l="0" t="0" r="0" b="0"/>
              <a:pathLst>
                <a:path w="7039" h="7040" fill="none" extrusionOk="0">
                  <a:moveTo>
                    <a:pt x="268" y="2704"/>
                  </a:moveTo>
                  <a:lnTo>
                    <a:pt x="4336" y="6771"/>
                  </a:lnTo>
                  <a:lnTo>
                    <a:pt x="4336" y="6771"/>
                  </a:lnTo>
                  <a:lnTo>
                    <a:pt x="4336" y="6771"/>
                  </a:lnTo>
                  <a:lnTo>
                    <a:pt x="4652" y="6917"/>
                  </a:lnTo>
                  <a:lnTo>
                    <a:pt x="4993" y="7015"/>
                  </a:lnTo>
                  <a:lnTo>
                    <a:pt x="5310" y="7039"/>
                  </a:lnTo>
                  <a:lnTo>
                    <a:pt x="5651" y="7039"/>
                  </a:lnTo>
                  <a:lnTo>
                    <a:pt x="5992" y="6966"/>
                  </a:lnTo>
                  <a:lnTo>
                    <a:pt x="6308" y="6844"/>
                  </a:lnTo>
                  <a:lnTo>
                    <a:pt x="6454" y="6747"/>
                  </a:lnTo>
                  <a:lnTo>
                    <a:pt x="6601" y="6674"/>
                  </a:lnTo>
                  <a:lnTo>
                    <a:pt x="6747" y="6552"/>
                  </a:lnTo>
                  <a:lnTo>
                    <a:pt x="6893" y="6430"/>
                  </a:lnTo>
                  <a:lnTo>
                    <a:pt x="6893" y="6430"/>
                  </a:lnTo>
                  <a:lnTo>
                    <a:pt x="6942" y="6357"/>
                  </a:lnTo>
                  <a:lnTo>
                    <a:pt x="7015" y="6260"/>
                  </a:lnTo>
                  <a:lnTo>
                    <a:pt x="7039" y="6138"/>
                  </a:lnTo>
                  <a:lnTo>
                    <a:pt x="7039" y="6041"/>
                  </a:lnTo>
                  <a:lnTo>
                    <a:pt x="7039" y="6041"/>
                  </a:lnTo>
                  <a:lnTo>
                    <a:pt x="7039" y="5943"/>
                  </a:lnTo>
                  <a:lnTo>
                    <a:pt x="7015" y="5846"/>
                  </a:lnTo>
                  <a:lnTo>
                    <a:pt x="6942" y="5748"/>
                  </a:lnTo>
                  <a:lnTo>
                    <a:pt x="6893" y="5651"/>
                  </a:lnTo>
                  <a:lnTo>
                    <a:pt x="1389" y="147"/>
                  </a:lnTo>
                  <a:lnTo>
                    <a:pt x="1389" y="147"/>
                  </a:lnTo>
                  <a:lnTo>
                    <a:pt x="1291" y="98"/>
                  </a:lnTo>
                  <a:lnTo>
                    <a:pt x="1194" y="25"/>
                  </a:lnTo>
                  <a:lnTo>
                    <a:pt x="1096" y="0"/>
                  </a:lnTo>
                  <a:lnTo>
                    <a:pt x="999" y="0"/>
                  </a:lnTo>
                  <a:lnTo>
                    <a:pt x="999" y="0"/>
                  </a:lnTo>
                  <a:lnTo>
                    <a:pt x="902" y="0"/>
                  </a:lnTo>
                  <a:lnTo>
                    <a:pt x="780" y="25"/>
                  </a:lnTo>
                  <a:lnTo>
                    <a:pt x="682" y="98"/>
                  </a:lnTo>
                  <a:lnTo>
                    <a:pt x="609" y="147"/>
                  </a:lnTo>
                  <a:lnTo>
                    <a:pt x="609" y="147"/>
                  </a:lnTo>
                  <a:lnTo>
                    <a:pt x="487" y="293"/>
                  </a:lnTo>
                  <a:lnTo>
                    <a:pt x="366" y="439"/>
                  </a:lnTo>
                  <a:lnTo>
                    <a:pt x="293" y="585"/>
                  </a:lnTo>
                  <a:lnTo>
                    <a:pt x="195" y="731"/>
                  </a:lnTo>
                  <a:lnTo>
                    <a:pt x="73" y="1048"/>
                  </a:lnTo>
                  <a:lnTo>
                    <a:pt x="0" y="1389"/>
                  </a:lnTo>
                  <a:lnTo>
                    <a:pt x="0" y="1730"/>
                  </a:lnTo>
                  <a:lnTo>
                    <a:pt x="25" y="2046"/>
                  </a:lnTo>
                  <a:lnTo>
                    <a:pt x="122" y="2387"/>
                  </a:lnTo>
                  <a:lnTo>
                    <a:pt x="268" y="2704"/>
                  </a:lnTo>
                  <a:lnTo>
                    <a:pt x="268" y="2704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2662850" y="1699400"/>
              <a:ext cx="303250" cy="303250"/>
            </a:xfrm>
            <a:custGeom>
              <a:avLst/>
              <a:gdLst/>
              <a:ahLst/>
              <a:cxnLst/>
              <a:rect l="0" t="0" r="0" b="0"/>
              <a:pathLst>
                <a:path w="12130" h="12130" fill="none" extrusionOk="0">
                  <a:moveTo>
                    <a:pt x="8038" y="1"/>
                  </a:moveTo>
                  <a:lnTo>
                    <a:pt x="4872" y="3191"/>
                  </a:lnTo>
                  <a:lnTo>
                    <a:pt x="4872" y="3191"/>
                  </a:lnTo>
                  <a:lnTo>
                    <a:pt x="4628" y="3094"/>
                  </a:lnTo>
                  <a:lnTo>
                    <a:pt x="4385" y="2997"/>
                  </a:lnTo>
                  <a:lnTo>
                    <a:pt x="4092" y="2899"/>
                  </a:lnTo>
                  <a:lnTo>
                    <a:pt x="3800" y="2850"/>
                  </a:lnTo>
                  <a:lnTo>
                    <a:pt x="3484" y="2777"/>
                  </a:lnTo>
                  <a:lnTo>
                    <a:pt x="3167" y="2729"/>
                  </a:lnTo>
                  <a:lnTo>
                    <a:pt x="2850" y="2704"/>
                  </a:lnTo>
                  <a:lnTo>
                    <a:pt x="2534" y="2704"/>
                  </a:lnTo>
                  <a:lnTo>
                    <a:pt x="2534" y="2704"/>
                  </a:lnTo>
                  <a:lnTo>
                    <a:pt x="2241" y="2704"/>
                  </a:lnTo>
                  <a:lnTo>
                    <a:pt x="1949" y="2729"/>
                  </a:lnTo>
                  <a:lnTo>
                    <a:pt x="1633" y="2777"/>
                  </a:lnTo>
                  <a:lnTo>
                    <a:pt x="1316" y="2850"/>
                  </a:lnTo>
                  <a:lnTo>
                    <a:pt x="999" y="2972"/>
                  </a:lnTo>
                  <a:lnTo>
                    <a:pt x="707" y="3094"/>
                  </a:lnTo>
                  <a:lnTo>
                    <a:pt x="415" y="3289"/>
                  </a:lnTo>
                  <a:lnTo>
                    <a:pt x="147" y="3508"/>
                  </a:lnTo>
                  <a:lnTo>
                    <a:pt x="147" y="3508"/>
                  </a:lnTo>
                  <a:lnTo>
                    <a:pt x="74" y="3581"/>
                  </a:lnTo>
                  <a:lnTo>
                    <a:pt x="25" y="3678"/>
                  </a:lnTo>
                  <a:lnTo>
                    <a:pt x="1" y="3776"/>
                  </a:lnTo>
                  <a:lnTo>
                    <a:pt x="1" y="3898"/>
                  </a:lnTo>
                  <a:lnTo>
                    <a:pt x="1" y="3898"/>
                  </a:lnTo>
                  <a:lnTo>
                    <a:pt x="1" y="3995"/>
                  </a:lnTo>
                  <a:lnTo>
                    <a:pt x="25" y="4093"/>
                  </a:lnTo>
                  <a:lnTo>
                    <a:pt x="74" y="4190"/>
                  </a:lnTo>
                  <a:lnTo>
                    <a:pt x="147" y="4287"/>
                  </a:lnTo>
                  <a:lnTo>
                    <a:pt x="7843" y="11984"/>
                  </a:lnTo>
                  <a:lnTo>
                    <a:pt x="7843" y="11984"/>
                  </a:lnTo>
                  <a:lnTo>
                    <a:pt x="7941" y="12057"/>
                  </a:lnTo>
                  <a:lnTo>
                    <a:pt x="8038" y="12105"/>
                  </a:lnTo>
                  <a:lnTo>
                    <a:pt x="8135" y="12130"/>
                  </a:lnTo>
                  <a:lnTo>
                    <a:pt x="8233" y="12130"/>
                  </a:lnTo>
                  <a:lnTo>
                    <a:pt x="8233" y="12130"/>
                  </a:lnTo>
                  <a:lnTo>
                    <a:pt x="8355" y="12130"/>
                  </a:lnTo>
                  <a:lnTo>
                    <a:pt x="8452" y="12105"/>
                  </a:lnTo>
                  <a:lnTo>
                    <a:pt x="8549" y="12057"/>
                  </a:lnTo>
                  <a:lnTo>
                    <a:pt x="8622" y="11984"/>
                  </a:lnTo>
                  <a:lnTo>
                    <a:pt x="8622" y="11984"/>
                  </a:lnTo>
                  <a:lnTo>
                    <a:pt x="8842" y="11716"/>
                  </a:lnTo>
                  <a:lnTo>
                    <a:pt x="9036" y="11423"/>
                  </a:lnTo>
                  <a:lnTo>
                    <a:pt x="9158" y="11131"/>
                  </a:lnTo>
                  <a:lnTo>
                    <a:pt x="9280" y="10814"/>
                  </a:lnTo>
                  <a:lnTo>
                    <a:pt x="9353" y="10498"/>
                  </a:lnTo>
                  <a:lnTo>
                    <a:pt x="9402" y="10181"/>
                  </a:lnTo>
                  <a:lnTo>
                    <a:pt x="9426" y="9889"/>
                  </a:lnTo>
                  <a:lnTo>
                    <a:pt x="9426" y="9597"/>
                  </a:lnTo>
                  <a:lnTo>
                    <a:pt x="9426" y="9597"/>
                  </a:lnTo>
                  <a:lnTo>
                    <a:pt x="9426" y="9280"/>
                  </a:lnTo>
                  <a:lnTo>
                    <a:pt x="9402" y="8964"/>
                  </a:lnTo>
                  <a:lnTo>
                    <a:pt x="9353" y="8647"/>
                  </a:lnTo>
                  <a:lnTo>
                    <a:pt x="9280" y="8330"/>
                  </a:lnTo>
                  <a:lnTo>
                    <a:pt x="9231" y="8038"/>
                  </a:lnTo>
                  <a:lnTo>
                    <a:pt x="9134" y="7746"/>
                  </a:lnTo>
                  <a:lnTo>
                    <a:pt x="9036" y="7502"/>
                  </a:lnTo>
                  <a:lnTo>
                    <a:pt x="8939" y="7259"/>
                  </a:lnTo>
                  <a:lnTo>
                    <a:pt x="12130" y="409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6" name="Shape 116"/>
            <p:cNvSpPr/>
            <p:nvPr/>
          </p:nvSpPr>
          <p:spPr>
            <a:xfrm>
              <a:off x="2814912" y="1754062"/>
              <a:ext cx="49950" cy="49950"/>
            </a:xfrm>
            <a:custGeom>
              <a:avLst/>
              <a:gdLst/>
              <a:ahLst/>
              <a:cxnLst/>
              <a:rect l="0" t="0" r="0" b="0"/>
              <a:pathLst>
                <a:path w="1998" h="1998" fill="none" extrusionOk="0">
                  <a:moveTo>
                    <a:pt x="1" y="1997"/>
                  </a:moveTo>
                  <a:lnTo>
                    <a:pt x="1998" y="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12492772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ctrTitle"/>
          </p:nvPr>
        </p:nvSpPr>
        <p:spPr>
          <a:xfrm>
            <a:off x="2022225" y="1693523"/>
            <a:ext cx="3787800" cy="1159800"/>
          </a:xfrm>
          <a:prstGeom prst="rect">
            <a:avLst/>
          </a:prstGeom>
        </p:spPr>
        <p:txBody>
          <a:bodyPr wrap="square"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nl-NL" dirty="0"/>
              <a:t>Wat is Power BI?</a:t>
            </a:r>
            <a:endParaRPr lang="en" dirty="0"/>
          </a:p>
        </p:txBody>
      </p:sp>
      <p:sp>
        <p:nvSpPr>
          <p:cNvPr id="100" name="Shape 100"/>
          <p:cNvSpPr txBox="1"/>
          <p:nvPr/>
        </p:nvSpPr>
        <p:spPr>
          <a:xfrm>
            <a:off x="1133975" y="2291150"/>
            <a:ext cx="543900" cy="5622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2400" dirty="0">
                <a:solidFill>
                  <a:schemeClr val="dk1"/>
                </a:solidFill>
                <a:latin typeface="Lora"/>
                <a:ea typeface="Lora"/>
                <a:cs typeface="Lora"/>
                <a:sym typeface="Lora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1142974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Shape 253"/>
          <p:cNvSpPr/>
          <p:nvPr/>
        </p:nvSpPr>
        <p:spPr>
          <a:xfrm>
            <a:off x="4469085" y="4390077"/>
            <a:ext cx="205838" cy="272818"/>
          </a:xfrm>
          <a:custGeom>
            <a:avLst/>
            <a:gdLst/>
            <a:ahLst/>
            <a:cxnLst/>
            <a:rect l="0" t="0" r="0" b="0"/>
            <a:pathLst>
              <a:path w="11983" h="15880" fill="none" extrusionOk="0">
                <a:moveTo>
                  <a:pt x="5992" y="0"/>
                </a:moveTo>
                <a:lnTo>
                  <a:pt x="5992" y="0"/>
                </a:lnTo>
                <a:lnTo>
                  <a:pt x="5675" y="0"/>
                </a:lnTo>
                <a:lnTo>
                  <a:pt x="5383" y="25"/>
                </a:lnTo>
                <a:lnTo>
                  <a:pt x="5091" y="73"/>
                </a:lnTo>
                <a:lnTo>
                  <a:pt x="4774" y="122"/>
                </a:lnTo>
                <a:lnTo>
                  <a:pt x="4506" y="195"/>
                </a:lnTo>
                <a:lnTo>
                  <a:pt x="4214" y="268"/>
                </a:lnTo>
                <a:lnTo>
                  <a:pt x="3654" y="463"/>
                </a:lnTo>
                <a:lnTo>
                  <a:pt x="3142" y="731"/>
                </a:lnTo>
                <a:lnTo>
                  <a:pt x="2631" y="1023"/>
                </a:lnTo>
                <a:lnTo>
                  <a:pt x="2192" y="1364"/>
                </a:lnTo>
                <a:lnTo>
                  <a:pt x="1754" y="1754"/>
                </a:lnTo>
                <a:lnTo>
                  <a:pt x="1364" y="2192"/>
                </a:lnTo>
                <a:lnTo>
                  <a:pt x="1023" y="2631"/>
                </a:lnTo>
                <a:lnTo>
                  <a:pt x="731" y="3142"/>
                </a:lnTo>
                <a:lnTo>
                  <a:pt x="463" y="3653"/>
                </a:lnTo>
                <a:lnTo>
                  <a:pt x="268" y="4214"/>
                </a:lnTo>
                <a:lnTo>
                  <a:pt x="195" y="4506"/>
                </a:lnTo>
                <a:lnTo>
                  <a:pt x="122" y="4774"/>
                </a:lnTo>
                <a:lnTo>
                  <a:pt x="73" y="5090"/>
                </a:lnTo>
                <a:lnTo>
                  <a:pt x="25" y="5383"/>
                </a:lnTo>
                <a:lnTo>
                  <a:pt x="0" y="5675"/>
                </a:lnTo>
                <a:lnTo>
                  <a:pt x="0" y="5991"/>
                </a:lnTo>
                <a:lnTo>
                  <a:pt x="0" y="5991"/>
                </a:lnTo>
                <a:lnTo>
                  <a:pt x="25" y="6430"/>
                </a:lnTo>
                <a:lnTo>
                  <a:pt x="73" y="6868"/>
                </a:lnTo>
                <a:lnTo>
                  <a:pt x="147" y="7331"/>
                </a:lnTo>
                <a:lnTo>
                  <a:pt x="268" y="7769"/>
                </a:lnTo>
                <a:lnTo>
                  <a:pt x="390" y="8208"/>
                </a:lnTo>
                <a:lnTo>
                  <a:pt x="561" y="8646"/>
                </a:lnTo>
                <a:lnTo>
                  <a:pt x="731" y="9085"/>
                </a:lnTo>
                <a:lnTo>
                  <a:pt x="926" y="9523"/>
                </a:lnTo>
                <a:lnTo>
                  <a:pt x="1145" y="9937"/>
                </a:lnTo>
                <a:lnTo>
                  <a:pt x="1389" y="10375"/>
                </a:lnTo>
                <a:lnTo>
                  <a:pt x="1900" y="11179"/>
                </a:lnTo>
                <a:lnTo>
                  <a:pt x="2436" y="11958"/>
                </a:lnTo>
                <a:lnTo>
                  <a:pt x="2996" y="12689"/>
                </a:lnTo>
                <a:lnTo>
                  <a:pt x="3556" y="13371"/>
                </a:lnTo>
                <a:lnTo>
                  <a:pt x="4092" y="13980"/>
                </a:lnTo>
                <a:lnTo>
                  <a:pt x="4603" y="14540"/>
                </a:lnTo>
                <a:lnTo>
                  <a:pt x="5066" y="15003"/>
                </a:lnTo>
                <a:lnTo>
                  <a:pt x="5724" y="15636"/>
                </a:lnTo>
                <a:lnTo>
                  <a:pt x="5992" y="15880"/>
                </a:lnTo>
                <a:lnTo>
                  <a:pt x="5992" y="15880"/>
                </a:lnTo>
                <a:lnTo>
                  <a:pt x="6260" y="15636"/>
                </a:lnTo>
                <a:lnTo>
                  <a:pt x="6917" y="15003"/>
                </a:lnTo>
                <a:lnTo>
                  <a:pt x="7380" y="14540"/>
                </a:lnTo>
                <a:lnTo>
                  <a:pt x="7891" y="13980"/>
                </a:lnTo>
                <a:lnTo>
                  <a:pt x="8427" y="13371"/>
                </a:lnTo>
                <a:lnTo>
                  <a:pt x="8987" y="12689"/>
                </a:lnTo>
                <a:lnTo>
                  <a:pt x="9548" y="11958"/>
                </a:lnTo>
                <a:lnTo>
                  <a:pt x="10083" y="11179"/>
                </a:lnTo>
                <a:lnTo>
                  <a:pt x="10595" y="10375"/>
                </a:lnTo>
                <a:lnTo>
                  <a:pt x="10838" y="9937"/>
                </a:lnTo>
                <a:lnTo>
                  <a:pt x="11058" y="9523"/>
                </a:lnTo>
                <a:lnTo>
                  <a:pt x="11252" y="9085"/>
                </a:lnTo>
                <a:lnTo>
                  <a:pt x="11423" y="8646"/>
                </a:lnTo>
                <a:lnTo>
                  <a:pt x="11593" y="8208"/>
                </a:lnTo>
                <a:lnTo>
                  <a:pt x="11715" y="7769"/>
                </a:lnTo>
                <a:lnTo>
                  <a:pt x="11837" y="7331"/>
                </a:lnTo>
                <a:lnTo>
                  <a:pt x="11910" y="6868"/>
                </a:lnTo>
                <a:lnTo>
                  <a:pt x="11959" y="6430"/>
                </a:lnTo>
                <a:lnTo>
                  <a:pt x="11983" y="5991"/>
                </a:lnTo>
                <a:lnTo>
                  <a:pt x="11983" y="5991"/>
                </a:lnTo>
                <a:lnTo>
                  <a:pt x="11983" y="5675"/>
                </a:lnTo>
                <a:lnTo>
                  <a:pt x="11959" y="5383"/>
                </a:lnTo>
                <a:lnTo>
                  <a:pt x="11910" y="5090"/>
                </a:lnTo>
                <a:lnTo>
                  <a:pt x="11861" y="4774"/>
                </a:lnTo>
                <a:lnTo>
                  <a:pt x="11788" y="4506"/>
                </a:lnTo>
                <a:lnTo>
                  <a:pt x="11715" y="4214"/>
                </a:lnTo>
                <a:lnTo>
                  <a:pt x="11520" y="3653"/>
                </a:lnTo>
                <a:lnTo>
                  <a:pt x="11252" y="3142"/>
                </a:lnTo>
                <a:lnTo>
                  <a:pt x="10960" y="2631"/>
                </a:lnTo>
                <a:lnTo>
                  <a:pt x="10619" y="2192"/>
                </a:lnTo>
                <a:lnTo>
                  <a:pt x="10229" y="1754"/>
                </a:lnTo>
                <a:lnTo>
                  <a:pt x="9791" y="1364"/>
                </a:lnTo>
                <a:lnTo>
                  <a:pt x="9353" y="1023"/>
                </a:lnTo>
                <a:lnTo>
                  <a:pt x="8841" y="731"/>
                </a:lnTo>
                <a:lnTo>
                  <a:pt x="8330" y="463"/>
                </a:lnTo>
                <a:lnTo>
                  <a:pt x="7770" y="268"/>
                </a:lnTo>
                <a:lnTo>
                  <a:pt x="7477" y="195"/>
                </a:lnTo>
                <a:lnTo>
                  <a:pt x="7209" y="122"/>
                </a:lnTo>
                <a:lnTo>
                  <a:pt x="6893" y="73"/>
                </a:lnTo>
                <a:lnTo>
                  <a:pt x="6601" y="25"/>
                </a:lnTo>
                <a:lnTo>
                  <a:pt x="6308" y="0"/>
                </a:lnTo>
                <a:lnTo>
                  <a:pt x="5992" y="0"/>
                </a:lnTo>
                <a:lnTo>
                  <a:pt x="5992" y="0"/>
                </a:lnTo>
                <a:close/>
                <a:moveTo>
                  <a:pt x="5992" y="8549"/>
                </a:moveTo>
                <a:lnTo>
                  <a:pt x="5992" y="8549"/>
                </a:lnTo>
                <a:lnTo>
                  <a:pt x="5724" y="8549"/>
                </a:lnTo>
                <a:lnTo>
                  <a:pt x="5480" y="8500"/>
                </a:lnTo>
                <a:lnTo>
                  <a:pt x="5237" y="8451"/>
                </a:lnTo>
                <a:lnTo>
                  <a:pt x="4993" y="8354"/>
                </a:lnTo>
                <a:lnTo>
                  <a:pt x="4774" y="8257"/>
                </a:lnTo>
                <a:lnTo>
                  <a:pt x="4555" y="8110"/>
                </a:lnTo>
                <a:lnTo>
                  <a:pt x="4360" y="7964"/>
                </a:lnTo>
                <a:lnTo>
                  <a:pt x="4189" y="7794"/>
                </a:lnTo>
                <a:lnTo>
                  <a:pt x="4019" y="7623"/>
                </a:lnTo>
                <a:lnTo>
                  <a:pt x="3873" y="7428"/>
                </a:lnTo>
                <a:lnTo>
                  <a:pt x="3727" y="7209"/>
                </a:lnTo>
                <a:lnTo>
                  <a:pt x="3629" y="6990"/>
                </a:lnTo>
                <a:lnTo>
                  <a:pt x="3532" y="6746"/>
                </a:lnTo>
                <a:lnTo>
                  <a:pt x="3483" y="6503"/>
                </a:lnTo>
                <a:lnTo>
                  <a:pt x="3434" y="6259"/>
                </a:lnTo>
                <a:lnTo>
                  <a:pt x="3434" y="5991"/>
                </a:lnTo>
                <a:lnTo>
                  <a:pt x="3434" y="5991"/>
                </a:lnTo>
                <a:lnTo>
                  <a:pt x="3434" y="5724"/>
                </a:lnTo>
                <a:lnTo>
                  <a:pt x="3483" y="5480"/>
                </a:lnTo>
                <a:lnTo>
                  <a:pt x="3532" y="5236"/>
                </a:lnTo>
                <a:lnTo>
                  <a:pt x="3629" y="4993"/>
                </a:lnTo>
                <a:lnTo>
                  <a:pt x="3727" y="4774"/>
                </a:lnTo>
                <a:lnTo>
                  <a:pt x="3873" y="4555"/>
                </a:lnTo>
                <a:lnTo>
                  <a:pt x="4019" y="4360"/>
                </a:lnTo>
                <a:lnTo>
                  <a:pt x="4189" y="4189"/>
                </a:lnTo>
                <a:lnTo>
                  <a:pt x="4360" y="4019"/>
                </a:lnTo>
                <a:lnTo>
                  <a:pt x="4555" y="3873"/>
                </a:lnTo>
                <a:lnTo>
                  <a:pt x="4774" y="3726"/>
                </a:lnTo>
                <a:lnTo>
                  <a:pt x="4993" y="3629"/>
                </a:lnTo>
                <a:lnTo>
                  <a:pt x="5237" y="3532"/>
                </a:lnTo>
                <a:lnTo>
                  <a:pt x="5480" y="3483"/>
                </a:lnTo>
                <a:lnTo>
                  <a:pt x="5724" y="3434"/>
                </a:lnTo>
                <a:lnTo>
                  <a:pt x="5992" y="3434"/>
                </a:lnTo>
                <a:lnTo>
                  <a:pt x="5992" y="3434"/>
                </a:lnTo>
                <a:lnTo>
                  <a:pt x="6260" y="3434"/>
                </a:lnTo>
                <a:lnTo>
                  <a:pt x="6503" y="3483"/>
                </a:lnTo>
                <a:lnTo>
                  <a:pt x="6747" y="3532"/>
                </a:lnTo>
                <a:lnTo>
                  <a:pt x="6990" y="3629"/>
                </a:lnTo>
                <a:lnTo>
                  <a:pt x="7209" y="3726"/>
                </a:lnTo>
                <a:lnTo>
                  <a:pt x="7429" y="3873"/>
                </a:lnTo>
                <a:lnTo>
                  <a:pt x="7623" y="4019"/>
                </a:lnTo>
                <a:lnTo>
                  <a:pt x="7794" y="4189"/>
                </a:lnTo>
                <a:lnTo>
                  <a:pt x="7964" y="4360"/>
                </a:lnTo>
                <a:lnTo>
                  <a:pt x="8111" y="4555"/>
                </a:lnTo>
                <a:lnTo>
                  <a:pt x="8257" y="4774"/>
                </a:lnTo>
                <a:lnTo>
                  <a:pt x="8354" y="4993"/>
                </a:lnTo>
                <a:lnTo>
                  <a:pt x="8452" y="5236"/>
                </a:lnTo>
                <a:lnTo>
                  <a:pt x="8500" y="5480"/>
                </a:lnTo>
                <a:lnTo>
                  <a:pt x="8549" y="5724"/>
                </a:lnTo>
                <a:lnTo>
                  <a:pt x="8549" y="5991"/>
                </a:lnTo>
                <a:lnTo>
                  <a:pt x="8549" y="5991"/>
                </a:lnTo>
                <a:lnTo>
                  <a:pt x="8549" y="6259"/>
                </a:lnTo>
                <a:lnTo>
                  <a:pt x="8500" y="6503"/>
                </a:lnTo>
                <a:lnTo>
                  <a:pt x="8452" y="6746"/>
                </a:lnTo>
                <a:lnTo>
                  <a:pt x="8354" y="6990"/>
                </a:lnTo>
                <a:lnTo>
                  <a:pt x="8257" y="7209"/>
                </a:lnTo>
                <a:lnTo>
                  <a:pt x="8111" y="7428"/>
                </a:lnTo>
                <a:lnTo>
                  <a:pt x="7964" y="7623"/>
                </a:lnTo>
                <a:lnTo>
                  <a:pt x="7794" y="7794"/>
                </a:lnTo>
                <a:lnTo>
                  <a:pt x="7623" y="7964"/>
                </a:lnTo>
                <a:lnTo>
                  <a:pt x="7429" y="8110"/>
                </a:lnTo>
                <a:lnTo>
                  <a:pt x="7209" y="8257"/>
                </a:lnTo>
                <a:lnTo>
                  <a:pt x="6990" y="8354"/>
                </a:lnTo>
                <a:lnTo>
                  <a:pt x="6747" y="8451"/>
                </a:lnTo>
                <a:lnTo>
                  <a:pt x="6503" y="8500"/>
                </a:lnTo>
                <a:lnTo>
                  <a:pt x="6260" y="8549"/>
                </a:lnTo>
                <a:lnTo>
                  <a:pt x="5992" y="8549"/>
                </a:lnTo>
                <a:lnTo>
                  <a:pt x="5992" y="8549"/>
                </a:lnTo>
                <a:close/>
              </a:path>
            </a:pathLst>
          </a:custGeom>
          <a:noFill/>
          <a:ln w="9525" cap="rnd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pic>
        <p:nvPicPr>
          <p:cNvPr id="2" name="Afbeelding 1">
            <a:extLst>
              <a:ext uri="{FF2B5EF4-FFF2-40B4-BE49-F238E27FC236}">
                <a16:creationId xmlns:a16="http://schemas.microsoft.com/office/drawing/2014/main" id="{8C92F494-41AD-47E0-8032-B860DCC87E5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876111" y="383614"/>
            <a:ext cx="3391786" cy="3830209"/>
          </a:xfrm>
          <a:prstGeom prst="rect">
            <a:avLst/>
          </a:prstGeom>
        </p:spPr>
      </p:pic>
      <p:sp>
        <p:nvSpPr>
          <p:cNvPr id="4" name="Pijl: rechts 3">
            <a:extLst>
              <a:ext uri="{FF2B5EF4-FFF2-40B4-BE49-F238E27FC236}">
                <a16:creationId xmlns:a16="http://schemas.microsoft.com/office/drawing/2014/main" id="{AECDF446-BF9C-4A88-9AF6-8CB812A9FABC}"/>
              </a:ext>
            </a:extLst>
          </p:cNvPr>
          <p:cNvSpPr/>
          <p:nvPr/>
        </p:nvSpPr>
        <p:spPr>
          <a:xfrm>
            <a:off x="773519" y="2216150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406EC654-1A7C-434F-9B1E-7351FC58CA72}"/>
              </a:ext>
            </a:extLst>
          </p:cNvPr>
          <p:cNvSpPr txBox="1"/>
          <p:nvPr/>
        </p:nvSpPr>
        <p:spPr>
          <a:xfrm>
            <a:off x="831411" y="2335575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Data transformeren</a:t>
            </a:r>
          </a:p>
        </p:txBody>
      </p:sp>
      <p:sp>
        <p:nvSpPr>
          <p:cNvPr id="29" name="Pijl: rechts 28">
            <a:extLst>
              <a:ext uri="{FF2B5EF4-FFF2-40B4-BE49-F238E27FC236}">
                <a16:creationId xmlns:a16="http://schemas.microsoft.com/office/drawing/2014/main" id="{598A953C-CB9B-493D-AD5C-40B2FA8F97B8}"/>
              </a:ext>
            </a:extLst>
          </p:cNvPr>
          <p:cNvSpPr/>
          <p:nvPr/>
        </p:nvSpPr>
        <p:spPr>
          <a:xfrm>
            <a:off x="778392" y="1551454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Tekstvak 29">
            <a:extLst>
              <a:ext uri="{FF2B5EF4-FFF2-40B4-BE49-F238E27FC236}">
                <a16:creationId xmlns:a16="http://schemas.microsoft.com/office/drawing/2014/main" id="{69AD0F1C-9C97-4103-AD42-B873C6EC05F1}"/>
              </a:ext>
            </a:extLst>
          </p:cNvPr>
          <p:cNvSpPr txBox="1"/>
          <p:nvPr/>
        </p:nvSpPr>
        <p:spPr>
          <a:xfrm>
            <a:off x="836284" y="1670879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Relaties leggen / DAX</a:t>
            </a:r>
          </a:p>
        </p:txBody>
      </p:sp>
      <p:sp>
        <p:nvSpPr>
          <p:cNvPr id="31" name="Pijl: rechts 30">
            <a:extLst>
              <a:ext uri="{FF2B5EF4-FFF2-40B4-BE49-F238E27FC236}">
                <a16:creationId xmlns:a16="http://schemas.microsoft.com/office/drawing/2014/main" id="{D3D00B05-83CB-4DA9-81CE-9D5035D9AA85}"/>
              </a:ext>
            </a:extLst>
          </p:cNvPr>
          <p:cNvSpPr/>
          <p:nvPr/>
        </p:nvSpPr>
        <p:spPr>
          <a:xfrm>
            <a:off x="779134" y="880543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2" name="Tekstvak 31">
            <a:extLst>
              <a:ext uri="{FF2B5EF4-FFF2-40B4-BE49-F238E27FC236}">
                <a16:creationId xmlns:a16="http://schemas.microsoft.com/office/drawing/2014/main" id="{A536BA39-19DC-4B5A-96F7-26FB4F8A805B}"/>
              </a:ext>
            </a:extLst>
          </p:cNvPr>
          <p:cNvSpPr txBox="1"/>
          <p:nvPr/>
        </p:nvSpPr>
        <p:spPr>
          <a:xfrm>
            <a:off x="837026" y="999968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err="1"/>
              <a:t>Presentatielaag</a:t>
            </a:r>
            <a:endParaRPr lang="nl-NL" sz="1100" dirty="0"/>
          </a:p>
        </p:txBody>
      </p:sp>
      <p:sp>
        <p:nvSpPr>
          <p:cNvPr id="33" name="Pijl: rechts 32">
            <a:extLst>
              <a:ext uri="{FF2B5EF4-FFF2-40B4-BE49-F238E27FC236}">
                <a16:creationId xmlns:a16="http://schemas.microsoft.com/office/drawing/2014/main" id="{7423CC54-B352-4D61-B1C6-FB50BE9B9D03}"/>
              </a:ext>
            </a:extLst>
          </p:cNvPr>
          <p:cNvSpPr/>
          <p:nvPr/>
        </p:nvSpPr>
        <p:spPr>
          <a:xfrm>
            <a:off x="773519" y="3377023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4" name="Tekstvak 33">
            <a:extLst>
              <a:ext uri="{FF2B5EF4-FFF2-40B4-BE49-F238E27FC236}">
                <a16:creationId xmlns:a16="http://schemas.microsoft.com/office/drawing/2014/main" id="{1A604FFB-BE58-49D3-B4FF-B38F4D04592C}"/>
              </a:ext>
            </a:extLst>
          </p:cNvPr>
          <p:cNvSpPr txBox="1"/>
          <p:nvPr/>
        </p:nvSpPr>
        <p:spPr>
          <a:xfrm>
            <a:off x="831411" y="3496448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Databronnen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Shape 253"/>
          <p:cNvSpPr/>
          <p:nvPr/>
        </p:nvSpPr>
        <p:spPr>
          <a:xfrm>
            <a:off x="4469085" y="4390077"/>
            <a:ext cx="205838" cy="272818"/>
          </a:xfrm>
          <a:custGeom>
            <a:avLst/>
            <a:gdLst/>
            <a:ahLst/>
            <a:cxnLst/>
            <a:rect l="0" t="0" r="0" b="0"/>
            <a:pathLst>
              <a:path w="11983" h="15880" fill="none" extrusionOk="0">
                <a:moveTo>
                  <a:pt x="5992" y="0"/>
                </a:moveTo>
                <a:lnTo>
                  <a:pt x="5992" y="0"/>
                </a:lnTo>
                <a:lnTo>
                  <a:pt x="5675" y="0"/>
                </a:lnTo>
                <a:lnTo>
                  <a:pt x="5383" y="25"/>
                </a:lnTo>
                <a:lnTo>
                  <a:pt x="5091" y="73"/>
                </a:lnTo>
                <a:lnTo>
                  <a:pt x="4774" y="122"/>
                </a:lnTo>
                <a:lnTo>
                  <a:pt x="4506" y="195"/>
                </a:lnTo>
                <a:lnTo>
                  <a:pt x="4214" y="268"/>
                </a:lnTo>
                <a:lnTo>
                  <a:pt x="3654" y="463"/>
                </a:lnTo>
                <a:lnTo>
                  <a:pt x="3142" y="731"/>
                </a:lnTo>
                <a:lnTo>
                  <a:pt x="2631" y="1023"/>
                </a:lnTo>
                <a:lnTo>
                  <a:pt x="2192" y="1364"/>
                </a:lnTo>
                <a:lnTo>
                  <a:pt x="1754" y="1754"/>
                </a:lnTo>
                <a:lnTo>
                  <a:pt x="1364" y="2192"/>
                </a:lnTo>
                <a:lnTo>
                  <a:pt x="1023" y="2631"/>
                </a:lnTo>
                <a:lnTo>
                  <a:pt x="731" y="3142"/>
                </a:lnTo>
                <a:lnTo>
                  <a:pt x="463" y="3653"/>
                </a:lnTo>
                <a:lnTo>
                  <a:pt x="268" y="4214"/>
                </a:lnTo>
                <a:lnTo>
                  <a:pt x="195" y="4506"/>
                </a:lnTo>
                <a:lnTo>
                  <a:pt x="122" y="4774"/>
                </a:lnTo>
                <a:lnTo>
                  <a:pt x="73" y="5090"/>
                </a:lnTo>
                <a:lnTo>
                  <a:pt x="25" y="5383"/>
                </a:lnTo>
                <a:lnTo>
                  <a:pt x="0" y="5675"/>
                </a:lnTo>
                <a:lnTo>
                  <a:pt x="0" y="5991"/>
                </a:lnTo>
                <a:lnTo>
                  <a:pt x="0" y="5991"/>
                </a:lnTo>
                <a:lnTo>
                  <a:pt x="25" y="6430"/>
                </a:lnTo>
                <a:lnTo>
                  <a:pt x="73" y="6868"/>
                </a:lnTo>
                <a:lnTo>
                  <a:pt x="147" y="7331"/>
                </a:lnTo>
                <a:lnTo>
                  <a:pt x="268" y="7769"/>
                </a:lnTo>
                <a:lnTo>
                  <a:pt x="390" y="8208"/>
                </a:lnTo>
                <a:lnTo>
                  <a:pt x="561" y="8646"/>
                </a:lnTo>
                <a:lnTo>
                  <a:pt x="731" y="9085"/>
                </a:lnTo>
                <a:lnTo>
                  <a:pt x="926" y="9523"/>
                </a:lnTo>
                <a:lnTo>
                  <a:pt x="1145" y="9937"/>
                </a:lnTo>
                <a:lnTo>
                  <a:pt x="1389" y="10375"/>
                </a:lnTo>
                <a:lnTo>
                  <a:pt x="1900" y="11179"/>
                </a:lnTo>
                <a:lnTo>
                  <a:pt x="2436" y="11958"/>
                </a:lnTo>
                <a:lnTo>
                  <a:pt x="2996" y="12689"/>
                </a:lnTo>
                <a:lnTo>
                  <a:pt x="3556" y="13371"/>
                </a:lnTo>
                <a:lnTo>
                  <a:pt x="4092" y="13980"/>
                </a:lnTo>
                <a:lnTo>
                  <a:pt x="4603" y="14540"/>
                </a:lnTo>
                <a:lnTo>
                  <a:pt x="5066" y="15003"/>
                </a:lnTo>
                <a:lnTo>
                  <a:pt x="5724" y="15636"/>
                </a:lnTo>
                <a:lnTo>
                  <a:pt x="5992" y="15880"/>
                </a:lnTo>
                <a:lnTo>
                  <a:pt x="5992" y="15880"/>
                </a:lnTo>
                <a:lnTo>
                  <a:pt x="6260" y="15636"/>
                </a:lnTo>
                <a:lnTo>
                  <a:pt x="6917" y="15003"/>
                </a:lnTo>
                <a:lnTo>
                  <a:pt x="7380" y="14540"/>
                </a:lnTo>
                <a:lnTo>
                  <a:pt x="7891" y="13980"/>
                </a:lnTo>
                <a:lnTo>
                  <a:pt x="8427" y="13371"/>
                </a:lnTo>
                <a:lnTo>
                  <a:pt x="8987" y="12689"/>
                </a:lnTo>
                <a:lnTo>
                  <a:pt x="9548" y="11958"/>
                </a:lnTo>
                <a:lnTo>
                  <a:pt x="10083" y="11179"/>
                </a:lnTo>
                <a:lnTo>
                  <a:pt x="10595" y="10375"/>
                </a:lnTo>
                <a:lnTo>
                  <a:pt x="10838" y="9937"/>
                </a:lnTo>
                <a:lnTo>
                  <a:pt x="11058" y="9523"/>
                </a:lnTo>
                <a:lnTo>
                  <a:pt x="11252" y="9085"/>
                </a:lnTo>
                <a:lnTo>
                  <a:pt x="11423" y="8646"/>
                </a:lnTo>
                <a:lnTo>
                  <a:pt x="11593" y="8208"/>
                </a:lnTo>
                <a:lnTo>
                  <a:pt x="11715" y="7769"/>
                </a:lnTo>
                <a:lnTo>
                  <a:pt x="11837" y="7331"/>
                </a:lnTo>
                <a:lnTo>
                  <a:pt x="11910" y="6868"/>
                </a:lnTo>
                <a:lnTo>
                  <a:pt x="11959" y="6430"/>
                </a:lnTo>
                <a:lnTo>
                  <a:pt x="11983" y="5991"/>
                </a:lnTo>
                <a:lnTo>
                  <a:pt x="11983" y="5991"/>
                </a:lnTo>
                <a:lnTo>
                  <a:pt x="11983" y="5675"/>
                </a:lnTo>
                <a:lnTo>
                  <a:pt x="11959" y="5383"/>
                </a:lnTo>
                <a:lnTo>
                  <a:pt x="11910" y="5090"/>
                </a:lnTo>
                <a:lnTo>
                  <a:pt x="11861" y="4774"/>
                </a:lnTo>
                <a:lnTo>
                  <a:pt x="11788" y="4506"/>
                </a:lnTo>
                <a:lnTo>
                  <a:pt x="11715" y="4214"/>
                </a:lnTo>
                <a:lnTo>
                  <a:pt x="11520" y="3653"/>
                </a:lnTo>
                <a:lnTo>
                  <a:pt x="11252" y="3142"/>
                </a:lnTo>
                <a:lnTo>
                  <a:pt x="10960" y="2631"/>
                </a:lnTo>
                <a:lnTo>
                  <a:pt x="10619" y="2192"/>
                </a:lnTo>
                <a:lnTo>
                  <a:pt x="10229" y="1754"/>
                </a:lnTo>
                <a:lnTo>
                  <a:pt x="9791" y="1364"/>
                </a:lnTo>
                <a:lnTo>
                  <a:pt x="9353" y="1023"/>
                </a:lnTo>
                <a:lnTo>
                  <a:pt x="8841" y="731"/>
                </a:lnTo>
                <a:lnTo>
                  <a:pt x="8330" y="463"/>
                </a:lnTo>
                <a:lnTo>
                  <a:pt x="7770" y="268"/>
                </a:lnTo>
                <a:lnTo>
                  <a:pt x="7477" y="195"/>
                </a:lnTo>
                <a:lnTo>
                  <a:pt x="7209" y="122"/>
                </a:lnTo>
                <a:lnTo>
                  <a:pt x="6893" y="73"/>
                </a:lnTo>
                <a:lnTo>
                  <a:pt x="6601" y="25"/>
                </a:lnTo>
                <a:lnTo>
                  <a:pt x="6308" y="0"/>
                </a:lnTo>
                <a:lnTo>
                  <a:pt x="5992" y="0"/>
                </a:lnTo>
                <a:lnTo>
                  <a:pt x="5992" y="0"/>
                </a:lnTo>
                <a:close/>
                <a:moveTo>
                  <a:pt x="5992" y="8549"/>
                </a:moveTo>
                <a:lnTo>
                  <a:pt x="5992" y="8549"/>
                </a:lnTo>
                <a:lnTo>
                  <a:pt x="5724" y="8549"/>
                </a:lnTo>
                <a:lnTo>
                  <a:pt x="5480" y="8500"/>
                </a:lnTo>
                <a:lnTo>
                  <a:pt x="5237" y="8451"/>
                </a:lnTo>
                <a:lnTo>
                  <a:pt x="4993" y="8354"/>
                </a:lnTo>
                <a:lnTo>
                  <a:pt x="4774" y="8257"/>
                </a:lnTo>
                <a:lnTo>
                  <a:pt x="4555" y="8110"/>
                </a:lnTo>
                <a:lnTo>
                  <a:pt x="4360" y="7964"/>
                </a:lnTo>
                <a:lnTo>
                  <a:pt x="4189" y="7794"/>
                </a:lnTo>
                <a:lnTo>
                  <a:pt x="4019" y="7623"/>
                </a:lnTo>
                <a:lnTo>
                  <a:pt x="3873" y="7428"/>
                </a:lnTo>
                <a:lnTo>
                  <a:pt x="3727" y="7209"/>
                </a:lnTo>
                <a:lnTo>
                  <a:pt x="3629" y="6990"/>
                </a:lnTo>
                <a:lnTo>
                  <a:pt x="3532" y="6746"/>
                </a:lnTo>
                <a:lnTo>
                  <a:pt x="3483" y="6503"/>
                </a:lnTo>
                <a:lnTo>
                  <a:pt x="3434" y="6259"/>
                </a:lnTo>
                <a:lnTo>
                  <a:pt x="3434" y="5991"/>
                </a:lnTo>
                <a:lnTo>
                  <a:pt x="3434" y="5991"/>
                </a:lnTo>
                <a:lnTo>
                  <a:pt x="3434" y="5724"/>
                </a:lnTo>
                <a:lnTo>
                  <a:pt x="3483" y="5480"/>
                </a:lnTo>
                <a:lnTo>
                  <a:pt x="3532" y="5236"/>
                </a:lnTo>
                <a:lnTo>
                  <a:pt x="3629" y="4993"/>
                </a:lnTo>
                <a:lnTo>
                  <a:pt x="3727" y="4774"/>
                </a:lnTo>
                <a:lnTo>
                  <a:pt x="3873" y="4555"/>
                </a:lnTo>
                <a:lnTo>
                  <a:pt x="4019" y="4360"/>
                </a:lnTo>
                <a:lnTo>
                  <a:pt x="4189" y="4189"/>
                </a:lnTo>
                <a:lnTo>
                  <a:pt x="4360" y="4019"/>
                </a:lnTo>
                <a:lnTo>
                  <a:pt x="4555" y="3873"/>
                </a:lnTo>
                <a:lnTo>
                  <a:pt x="4774" y="3726"/>
                </a:lnTo>
                <a:lnTo>
                  <a:pt x="4993" y="3629"/>
                </a:lnTo>
                <a:lnTo>
                  <a:pt x="5237" y="3532"/>
                </a:lnTo>
                <a:lnTo>
                  <a:pt x="5480" y="3483"/>
                </a:lnTo>
                <a:lnTo>
                  <a:pt x="5724" y="3434"/>
                </a:lnTo>
                <a:lnTo>
                  <a:pt x="5992" y="3434"/>
                </a:lnTo>
                <a:lnTo>
                  <a:pt x="5992" y="3434"/>
                </a:lnTo>
                <a:lnTo>
                  <a:pt x="6260" y="3434"/>
                </a:lnTo>
                <a:lnTo>
                  <a:pt x="6503" y="3483"/>
                </a:lnTo>
                <a:lnTo>
                  <a:pt x="6747" y="3532"/>
                </a:lnTo>
                <a:lnTo>
                  <a:pt x="6990" y="3629"/>
                </a:lnTo>
                <a:lnTo>
                  <a:pt x="7209" y="3726"/>
                </a:lnTo>
                <a:lnTo>
                  <a:pt x="7429" y="3873"/>
                </a:lnTo>
                <a:lnTo>
                  <a:pt x="7623" y="4019"/>
                </a:lnTo>
                <a:lnTo>
                  <a:pt x="7794" y="4189"/>
                </a:lnTo>
                <a:lnTo>
                  <a:pt x="7964" y="4360"/>
                </a:lnTo>
                <a:lnTo>
                  <a:pt x="8111" y="4555"/>
                </a:lnTo>
                <a:lnTo>
                  <a:pt x="8257" y="4774"/>
                </a:lnTo>
                <a:lnTo>
                  <a:pt x="8354" y="4993"/>
                </a:lnTo>
                <a:lnTo>
                  <a:pt x="8452" y="5236"/>
                </a:lnTo>
                <a:lnTo>
                  <a:pt x="8500" y="5480"/>
                </a:lnTo>
                <a:lnTo>
                  <a:pt x="8549" y="5724"/>
                </a:lnTo>
                <a:lnTo>
                  <a:pt x="8549" y="5991"/>
                </a:lnTo>
                <a:lnTo>
                  <a:pt x="8549" y="5991"/>
                </a:lnTo>
                <a:lnTo>
                  <a:pt x="8549" y="6259"/>
                </a:lnTo>
                <a:lnTo>
                  <a:pt x="8500" y="6503"/>
                </a:lnTo>
                <a:lnTo>
                  <a:pt x="8452" y="6746"/>
                </a:lnTo>
                <a:lnTo>
                  <a:pt x="8354" y="6990"/>
                </a:lnTo>
                <a:lnTo>
                  <a:pt x="8257" y="7209"/>
                </a:lnTo>
                <a:lnTo>
                  <a:pt x="8111" y="7428"/>
                </a:lnTo>
                <a:lnTo>
                  <a:pt x="7964" y="7623"/>
                </a:lnTo>
                <a:lnTo>
                  <a:pt x="7794" y="7794"/>
                </a:lnTo>
                <a:lnTo>
                  <a:pt x="7623" y="7964"/>
                </a:lnTo>
                <a:lnTo>
                  <a:pt x="7429" y="8110"/>
                </a:lnTo>
                <a:lnTo>
                  <a:pt x="7209" y="8257"/>
                </a:lnTo>
                <a:lnTo>
                  <a:pt x="6990" y="8354"/>
                </a:lnTo>
                <a:lnTo>
                  <a:pt x="6747" y="8451"/>
                </a:lnTo>
                <a:lnTo>
                  <a:pt x="6503" y="8500"/>
                </a:lnTo>
                <a:lnTo>
                  <a:pt x="6260" y="8549"/>
                </a:lnTo>
                <a:lnTo>
                  <a:pt x="5992" y="8549"/>
                </a:lnTo>
                <a:lnTo>
                  <a:pt x="5992" y="8549"/>
                </a:lnTo>
                <a:close/>
              </a:path>
            </a:pathLst>
          </a:custGeom>
          <a:noFill/>
          <a:ln w="9525" cap="rnd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7A7EFE8A-3467-4148-95A8-90343F82B8E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063750" y="180218"/>
            <a:ext cx="5011184" cy="3896482"/>
          </a:xfrm>
          <a:prstGeom prst="rect">
            <a:avLst/>
          </a:prstGeom>
        </p:spPr>
      </p:pic>
      <p:sp>
        <p:nvSpPr>
          <p:cNvPr id="30" name="Pijl: rechts 29">
            <a:extLst>
              <a:ext uri="{FF2B5EF4-FFF2-40B4-BE49-F238E27FC236}">
                <a16:creationId xmlns:a16="http://schemas.microsoft.com/office/drawing/2014/main" id="{530DAF09-D68A-4942-B0EF-828F79006CC9}"/>
              </a:ext>
            </a:extLst>
          </p:cNvPr>
          <p:cNvSpPr/>
          <p:nvPr/>
        </p:nvSpPr>
        <p:spPr>
          <a:xfrm>
            <a:off x="150629" y="466547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1" name="Tekstvak 30">
            <a:extLst>
              <a:ext uri="{FF2B5EF4-FFF2-40B4-BE49-F238E27FC236}">
                <a16:creationId xmlns:a16="http://schemas.microsoft.com/office/drawing/2014/main" id="{BBC793E8-3DA8-420F-BEE4-2CB1526B180D}"/>
              </a:ext>
            </a:extLst>
          </p:cNvPr>
          <p:cNvSpPr txBox="1"/>
          <p:nvPr/>
        </p:nvSpPr>
        <p:spPr>
          <a:xfrm>
            <a:off x="208521" y="585972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Distribueren van model</a:t>
            </a:r>
          </a:p>
        </p:txBody>
      </p:sp>
      <p:sp>
        <p:nvSpPr>
          <p:cNvPr id="32" name="Pijl: rechts 31">
            <a:extLst>
              <a:ext uri="{FF2B5EF4-FFF2-40B4-BE49-F238E27FC236}">
                <a16:creationId xmlns:a16="http://schemas.microsoft.com/office/drawing/2014/main" id="{68CA1852-C02D-4D97-A77C-85849AEF87AD}"/>
              </a:ext>
            </a:extLst>
          </p:cNvPr>
          <p:cNvSpPr/>
          <p:nvPr/>
        </p:nvSpPr>
        <p:spPr>
          <a:xfrm>
            <a:off x="155576" y="1939117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3" name="Tekstvak 32">
            <a:extLst>
              <a:ext uri="{FF2B5EF4-FFF2-40B4-BE49-F238E27FC236}">
                <a16:creationId xmlns:a16="http://schemas.microsoft.com/office/drawing/2014/main" id="{DA78CDFC-1F18-4882-A512-571D2A218386}"/>
              </a:ext>
            </a:extLst>
          </p:cNvPr>
          <p:cNvSpPr txBox="1"/>
          <p:nvPr/>
        </p:nvSpPr>
        <p:spPr>
          <a:xfrm>
            <a:off x="213468" y="2058542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Power BI Model</a:t>
            </a:r>
          </a:p>
        </p:txBody>
      </p:sp>
    </p:spTree>
    <p:extLst>
      <p:ext uri="{BB962C8B-B14F-4D97-AF65-F5344CB8AC3E}">
        <p14:creationId xmlns:p14="http://schemas.microsoft.com/office/powerpoint/2010/main" val="22957958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Shape 253"/>
          <p:cNvSpPr/>
          <p:nvPr/>
        </p:nvSpPr>
        <p:spPr>
          <a:xfrm>
            <a:off x="4469085" y="4390077"/>
            <a:ext cx="205838" cy="272818"/>
          </a:xfrm>
          <a:custGeom>
            <a:avLst/>
            <a:gdLst/>
            <a:ahLst/>
            <a:cxnLst/>
            <a:rect l="0" t="0" r="0" b="0"/>
            <a:pathLst>
              <a:path w="11983" h="15880" fill="none" extrusionOk="0">
                <a:moveTo>
                  <a:pt x="5992" y="0"/>
                </a:moveTo>
                <a:lnTo>
                  <a:pt x="5992" y="0"/>
                </a:lnTo>
                <a:lnTo>
                  <a:pt x="5675" y="0"/>
                </a:lnTo>
                <a:lnTo>
                  <a:pt x="5383" y="25"/>
                </a:lnTo>
                <a:lnTo>
                  <a:pt x="5091" y="73"/>
                </a:lnTo>
                <a:lnTo>
                  <a:pt x="4774" y="122"/>
                </a:lnTo>
                <a:lnTo>
                  <a:pt x="4506" y="195"/>
                </a:lnTo>
                <a:lnTo>
                  <a:pt x="4214" y="268"/>
                </a:lnTo>
                <a:lnTo>
                  <a:pt x="3654" y="463"/>
                </a:lnTo>
                <a:lnTo>
                  <a:pt x="3142" y="731"/>
                </a:lnTo>
                <a:lnTo>
                  <a:pt x="2631" y="1023"/>
                </a:lnTo>
                <a:lnTo>
                  <a:pt x="2192" y="1364"/>
                </a:lnTo>
                <a:lnTo>
                  <a:pt x="1754" y="1754"/>
                </a:lnTo>
                <a:lnTo>
                  <a:pt x="1364" y="2192"/>
                </a:lnTo>
                <a:lnTo>
                  <a:pt x="1023" y="2631"/>
                </a:lnTo>
                <a:lnTo>
                  <a:pt x="731" y="3142"/>
                </a:lnTo>
                <a:lnTo>
                  <a:pt x="463" y="3653"/>
                </a:lnTo>
                <a:lnTo>
                  <a:pt x="268" y="4214"/>
                </a:lnTo>
                <a:lnTo>
                  <a:pt x="195" y="4506"/>
                </a:lnTo>
                <a:lnTo>
                  <a:pt x="122" y="4774"/>
                </a:lnTo>
                <a:lnTo>
                  <a:pt x="73" y="5090"/>
                </a:lnTo>
                <a:lnTo>
                  <a:pt x="25" y="5383"/>
                </a:lnTo>
                <a:lnTo>
                  <a:pt x="0" y="5675"/>
                </a:lnTo>
                <a:lnTo>
                  <a:pt x="0" y="5991"/>
                </a:lnTo>
                <a:lnTo>
                  <a:pt x="0" y="5991"/>
                </a:lnTo>
                <a:lnTo>
                  <a:pt x="25" y="6430"/>
                </a:lnTo>
                <a:lnTo>
                  <a:pt x="73" y="6868"/>
                </a:lnTo>
                <a:lnTo>
                  <a:pt x="147" y="7331"/>
                </a:lnTo>
                <a:lnTo>
                  <a:pt x="268" y="7769"/>
                </a:lnTo>
                <a:lnTo>
                  <a:pt x="390" y="8208"/>
                </a:lnTo>
                <a:lnTo>
                  <a:pt x="561" y="8646"/>
                </a:lnTo>
                <a:lnTo>
                  <a:pt x="731" y="9085"/>
                </a:lnTo>
                <a:lnTo>
                  <a:pt x="926" y="9523"/>
                </a:lnTo>
                <a:lnTo>
                  <a:pt x="1145" y="9937"/>
                </a:lnTo>
                <a:lnTo>
                  <a:pt x="1389" y="10375"/>
                </a:lnTo>
                <a:lnTo>
                  <a:pt x="1900" y="11179"/>
                </a:lnTo>
                <a:lnTo>
                  <a:pt x="2436" y="11958"/>
                </a:lnTo>
                <a:lnTo>
                  <a:pt x="2996" y="12689"/>
                </a:lnTo>
                <a:lnTo>
                  <a:pt x="3556" y="13371"/>
                </a:lnTo>
                <a:lnTo>
                  <a:pt x="4092" y="13980"/>
                </a:lnTo>
                <a:lnTo>
                  <a:pt x="4603" y="14540"/>
                </a:lnTo>
                <a:lnTo>
                  <a:pt x="5066" y="15003"/>
                </a:lnTo>
                <a:lnTo>
                  <a:pt x="5724" y="15636"/>
                </a:lnTo>
                <a:lnTo>
                  <a:pt x="5992" y="15880"/>
                </a:lnTo>
                <a:lnTo>
                  <a:pt x="5992" y="15880"/>
                </a:lnTo>
                <a:lnTo>
                  <a:pt x="6260" y="15636"/>
                </a:lnTo>
                <a:lnTo>
                  <a:pt x="6917" y="15003"/>
                </a:lnTo>
                <a:lnTo>
                  <a:pt x="7380" y="14540"/>
                </a:lnTo>
                <a:lnTo>
                  <a:pt x="7891" y="13980"/>
                </a:lnTo>
                <a:lnTo>
                  <a:pt x="8427" y="13371"/>
                </a:lnTo>
                <a:lnTo>
                  <a:pt x="8987" y="12689"/>
                </a:lnTo>
                <a:lnTo>
                  <a:pt x="9548" y="11958"/>
                </a:lnTo>
                <a:lnTo>
                  <a:pt x="10083" y="11179"/>
                </a:lnTo>
                <a:lnTo>
                  <a:pt x="10595" y="10375"/>
                </a:lnTo>
                <a:lnTo>
                  <a:pt x="10838" y="9937"/>
                </a:lnTo>
                <a:lnTo>
                  <a:pt x="11058" y="9523"/>
                </a:lnTo>
                <a:lnTo>
                  <a:pt x="11252" y="9085"/>
                </a:lnTo>
                <a:lnTo>
                  <a:pt x="11423" y="8646"/>
                </a:lnTo>
                <a:lnTo>
                  <a:pt x="11593" y="8208"/>
                </a:lnTo>
                <a:lnTo>
                  <a:pt x="11715" y="7769"/>
                </a:lnTo>
                <a:lnTo>
                  <a:pt x="11837" y="7331"/>
                </a:lnTo>
                <a:lnTo>
                  <a:pt x="11910" y="6868"/>
                </a:lnTo>
                <a:lnTo>
                  <a:pt x="11959" y="6430"/>
                </a:lnTo>
                <a:lnTo>
                  <a:pt x="11983" y="5991"/>
                </a:lnTo>
                <a:lnTo>
                  <a:pt x="11983" y="5991"/>
                </a:lnTo>
                <a:lnTo>
                  <a:pt x="11983" y="5675"/>
                </a:lnTo>
                <a:lnTo>
                  <a:pt x="11959" y="5383"/>
                </a:lnTo>
                <a:lnTo>
                  <a:pt x="11910" y="5090"/>
                </a:lnTo>
                <a:lnTo>
                  <a:pt x="11861" y="4774"/>
                </a:lnTo>
                <a:lnTo>
                  <a:pt x="11788" y="4506"/>
                </a:lnTo>
                <a:lnTo>
                  <a:pt x="11715" y="4214"/>
                </a:lnTo>
                <a:lnTo>
                  <a:pt x="11520" y="3653"/>
                </a:lnTo>
                <a:lnTo>
                  <a:pt x="11252" y="3142"/>
                </a:lnTo>
                <a:lnTo>
                  <a:pt x="10960" y="2631"/>
                </a:lnTo>
                <a:lnTo>
                  <a:pt x="10619" y="2192"/>
                </a:lnTo>
                <a:lnTo>
                  <a:pt x="10229" y="1754"/>
                </a:lnTo>
                <a:lnTo>
                  <a:pt x="9791" y="1364"/>
                </a:lnTo>
                <a:lnTo>
                  <a:pt x="9353" y="1023"/>
                </a:lnTo>
                <a:lnTo>
                  <a:pt x="8841" y="731"/>
                </a:lnTo>
                <a:lnTo>
                  <a:pt x="8330" y="463"/>
                </a:lnTo>
                <a:lnTo>
                  <a:pt x="7770" y="268"/>
                </a:lnTo>
                <a:lnTo>
                  <a:pt x="7477" y="195"/>
                </a:lnTo>
                <a:lnTo>
                  <a:pt x="7209" y="122"/>
                </a:lnTo>
                <a:lnTo>
                  <a:pt x="6893" y="73"/>
                </a:lnTo>
                <a:lnTo>
                  <a:pt x="6601" y="25"/>
                </a:lnTo>
                <a:lnTo>
                  <a:pt x="6308" y="0"/>
                </a:lnTo>
                <a:lnTo>
                  <a:pt x="5992" y="0"/>
                </a:lnTo>
                <a:lnTo>
                  <a:pt x="5992" y="0"/>
                </a:lnTo>
                <a:close/>
                <a:moveTo>
                  <a:pt x="5992" y="8549"/>
                </a:moveTo>
                <a:lnTo>
                  <a:pt x="5992" y="8549"/>
                </a:lnTo>
                <a:lnTo>
                  <a:pt x="5724" y="8549"/>
                </a:lnTo>
                <a:lnTo>
                  <a:pt x="5480" y="8500"/>
                </a:lnTo>
                <a:lnTo>
                  <a:pt x="5237" y="8451"/>
                </a:lnTo>
                <a:lnTo>
                  <a:pt x="4993" y="8354"/>
                </a:lnTo>
                <a:lnTo>
                  <a:pt x="4774" y="8257"/>
                </a:lnTo>
                <a:lnTo>
                  <a:pt x="4555" y="8110"/>
                </a:lnTo>
                <a:lnTo>
                  <a:pt x="4360" y="7964"/>
                </a:lnTo>
                <a:lnTo>
                  <a:pt x="4189" y="7794"/>
                </a:lnTo>
                <a:lnTo>
                  <a:pt x="4019" y="7623"/>
                </a:lnTo>
                <a:lnTo>
                  <a:pt x="3873" y="7428"/>
                </a:lnTo>
                <a:lnTo>
                  <a:pt x="3727" y="7209"/>
                </a:lnTo>
                <a:lnTo>
                  <a:pt x="3629" y="6990"/>
                </a:lnTo>
                <a:lnTo>
                  <a:pt x="3532" y="6746"/>
                </a:lnTo>
                <a:lnTo>
                  <a:pt x="3483" y="6503"/>
                </a:lnTo>
                <a:lnTo>
                  <a:pt x="3434" y="6259"/>
                </a:lnTo>
                <a:lnTo>
                  <a:pt x="3434" y="5991"/>
                </a:lnTo>
                <a:lnTo>
                  <a:pt x="3434" y="5991"/>
                </a:lnTo>
                <a:lnTo>
                  <a:pt x="3434" y="5724"/>
                </a:lnTo>
                <a:lnTo>
                  <a:pt x="3483" y="5480"/>
                </a:lnTo>
                <a:lnTo>
                  <a:pt x="3532" y="5236"/>
                </a:lnTo>
                <a:lnTo>
                  <a:pt x="3629" y="4993"/>
                </a:lnTo>
                <a:lnTo>
                  <a:pt x="3727" y="4774"/>
                </a:lnTo>
                <a:lnTo>
                  <a:pt x="3873" y="4555"/>
                </a:lnTo>
                <a:lnTo>
                  <a:pt x="4019" y="4360"/>
                </a:lnTo>
                <a:lnTo>
                  <a:pt x="4189" y="4189"/>
                </a:lnTo>
                <a:lnTo>
                  <a:pt x="4360" y="4019"/>
                </a:lnTo>
                <a:lnTo>
                  <a:pt x="4555" y="3873"/>
                </a:lnTo>
                <a:lnTo>
                  <a:pt x="4774" y="3726"/>
                </a:lnTo>
                <a:lnTo>
                  <a:pt x="4993" y="3629"/>
                </a:lnTo>
                <a:lnTo>
                  <a:pt x="5237" y="3532"/>
                </a:lnTo>
                <a:lnTo>
                  <a:pt x="5480" y="3483"/>
                </a:lnTo>
                <a:lnTo>
                  <a:pt x="5724" y="3434"/>
                </a:lnTo>
                <a:lnTo>
                  <a:pt x="5992" y="3434"/>
                </a:lnTo>
                <a:lnTo>
                  <a:pt x="5992" y="3434"/>
                </a:lnTo>
                <a:lnTo>
                  <a:pt x="6260" y="3434"/>
                </a:lnTo>
                <a:lnTo>
                  <a:pt x="6503" y="3483"/>
                </a:lnTo>
                <a:lnTo>
                  <a:pt x="6747" y="3532"/>
                </a:lnTo>
                <a:lnTo>
                  <a:pt x="6990" y="3629"/>
                </a:lnTo>
                <a:lnTo>
                  <a:pt x="7209" y="3726"/>
                </a:lnTo>
                <a:lnTo>
                  <a:pt x="7429" y="3873"/>
                </a:lnTo>
                <a:lnTo>
                  <a:pt x="7623" y="4019"/>
                </a:lnTo>
                <a:lnTo>
                  <a:pt x="7794" y="4189"/>
                </a:lnTo>
                <a:lnTo>
                  <a:pt x="7964" y="4360"/>
                </a:lnTo>
                <a:lnTo>
                  <a:pt x="8111" y="4555"/>
                </a:lnTo>
                <a:lnTo>
                  <a:pt x="8257" y="4774"/>
                </a:lnTo>
                <a:lnTo>
                  <a:pt x="8354" y="4993"/>
                </a:lnTo>
                <a:lnTo>
                  <a:pt x="8452" y="5236"/>
                </a:lnTo>
                <a:lnTo>
                  <a:pt x="8500" y="5480"/>
                </a:lnTo>
                <a:lnTo>
                  <a:pt x="8549" y="5724"/>
                </a:lnTo>
                <a:lnTo>
                  <a:pt x="8549" y="5991"/>
                </a:lnTo>
                <a:lnTo>
                  <a:pt x="8549" y="5991"/>
                </a:lnTo>
                <a:lnTo>
                  <a:pt x="8549" y="6259"/>
                </a:lnTo>
                <a:lnTo>
                  <a:pt x="8500" y="6503"/>
                </a:lnTo>
                <a:lnTo>
                  <a:pt x="8452" y="6746"/>
                </a:lnTo>
                <a:lnTo>
                  <a:pt x="8354" y="6990"/>
                </a:lnTo>
                <a:lnTo>
                  <a:pt x="8257" y="7209"/>
                </a:lnTo>
                <a:lnTo>
                  <a:pt x="8111" y="7428"/>
                </a:lnTo>
                <a:lnTo>
                  <a:pt x="7964" y="7623"/>
                </a:lnTo>
                <a:lnTo>
                  <a:pt x="7794" y="7794"/>
                </a:lnTo>
                <a:lnTo>
                  <a:pt x="7623" y="7964"/>
                </a:lnTo>
                <a:lnTo>
                  <a:pt x="7429" y="8110"/>
                </a:lnTo>
                <a:lnTo>
                  <a:pt x="7209" y="8257"/>
                </a:lnTo>
                <a:lnTo>
                  <a:pt x="6990" y="8354"/>
                </a:lnTo>
                <a:lnTo>
                  <a:pt x="6747" y="8451"/>
                </a:lnTo>
                <a:lnTo>
                  <a:pt x="6503" y="8500"/>
                </a:lnTo>
                <a:lnTo>
                  <a:pt x="6260" y="8549"/>
                </a:lnTo>
                <a:lnTo>
                  <a:pt x="5992" y="8549"/>
                </a:lnTo>
                <a:lnTo>
                  <a:pt x="5992" y="8549"/>
                </a:lnTo>
                <a:close/>
              </a:path>
            </a:pathLst>
          </a:custGeom>
          <a:noFill/>
          <a:ln w="9525" cap="rnd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pic>
        <p:nvPicPr>
          <p:cNvPr id="2" name="Afbeelding 1">
            <a:extLst>
              <a:ext uri="{FF2B5EF4-FFF2-40B4-BE49-F238E27FC236}">
                <a16:creationId xmlns:a16="http://schemas.microsoft.com/office/drawing/2014/main" id="{403571DE-8750-49E5-82C1-586380C4BC4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047100" y="207335"/>
            <a:ext cx="5049808" cy="3926515"/>
          </a:xfrm>
          <a:prstGeom prst="rect">
            <a:avLst/>
          </a:prstGeom>
        </p:spPr>
      </p:pic>
      <p:sp>
        <p:nvSpPr>
          <p:cNvPr id="5" name="Pijl: rechts 4">
            <a:extLst>
              <a:ext uri="{FF2B5EF4-FFF2-40B4-BE49-F238E27FC236}">
                <a16:creationId xmlns:a16="http://schemas.microsoft.com/office/drawing/2014/main" id="{23A9CDE3-4BAA-4175-817C-468F14FD8B9D}"/>
              </a:ext>
            </a:extLst>
          </p:cNvPr>
          <p:cNvSpPr/>
          <p:nvPr/>
        </p:nvSpPr>
        <p:spPr>
          <a:xfrm rot="10800000">
            <a:off x="6927373" y="1965920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3954C635-083A-4A0A-B126-3A19F77ECFA2}"/>
              </a:ext>
            </a:extLst>
          </p:cNvPr>
          <p:cNvSpPr txBox="1"/>
          <p:nvPr/>
        </p:nvSpPr>
        <p:spPr>
          <a:xfrm>
            <a:off x="7437150" y="2085345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err="1"/>
              <a:t>Realtime</a:t>
            </a:r>
            <a:r>
              <a:rPr lang="nl-NL" sz="1100" dirty="0"/>
              <a:t> inzicht</a:t>
            </a:r>
          </a:p>
        </p:txBody>
      </p:sp>
    </p:spTree>
    <p:extLst>
      <p:ext uri="{BB962C8B-B14F-4D97-AF65-F5344CB8AC3E}">
        <p14:creationId xmlns:p14="http://schemas.microsoft.com/office/powerpoint/2010/main" val="22217598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ctrTitle"/>
          </p:nvPr>
        </p:nvSpPr>
        <p:spPr>
          <a:xfrm>
            <a:off x="2022225" y="1693523"/>
            <a:ext cx="3787800" cy="1159800"/>
          </a:xfrm>
          <a:prstGeom prst="rect">
            <a:avLst/>
          </a:prstGeom>
        </p:spPr>
        <p:txBody>
          <a:bodyPr wrap="square"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nl-NL" dirty="0"/>
              <a:t>Licentie structuur</a:t>
            </a:r>
            <a:endParaRPr lang="en" dirty="0"/>
          </a:p>
        </p:txBody>
      </p:sp>
      <p:sp>
        <p:nvSpPr>
          <p:cNvPr id="100" name="Shape 100"/>
          <p:cNvSpPr txBox="1"/>
          <p:nvPr/>
        </p:nvSpPr>
        <p:spPr>
          <a:xfrm>
            <a:off x="1133975" y="2291150"/>
            <a:ext cx="543900" cy="5622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2400" dirty="0">
                <a:solidFill>
                  <a:schemeClr val="dk1"/>
                </a:solidFill>
                <a:latin typeface="Lora"/>
                <a:ea typeface="Lora"/>
                <a:cs typeface="Lora"/>
                <a:sym typeface="Lora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8406276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Licentiestructuur</a:t>
            </a:r>
            <a:endParaRPr lang="en" dirty="0">
              <a:highlight>
                <a:srgbClr val="FFCD00"/>
              </a:highlight>
            </a:endParaRPr>
          </a:p>
        </p:txBody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206351" y="1637735"/>
            <a:ext cx="8778161" cy="31122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marL="457200" lvl="0" indent="-381000" rtl="0">
              <a:spcBef>
                <a:spcPts val="0"/>
              </a:spcBef>
              <a:spcAft>
                <a:spcPts val="0"/>
              </a:spcAft>
            </a:pPr>
            <a:r>
              <a:rPr lang="nl-NL" dirty="0"/>
              <a:t>Power BI Desktop -&gt; gratis te downloaden</a:t>
            </a:r>
            <a:endParaRPr lang="en" dirty="0"/>
          </a:p>
          <a:p>
            <a:pPr marL="457200" lvl="0" indent="-381000" rtl="0">
              <a:spcBef>
                <a:spcPts val="0"/>
              </a:spcBef>
              <a:spcAft>
                <a:spcPts val="0"/>
              </a:spcAft>
            </a:pPr>
            <a:r>
              <a:rPr lang="nl-NL" dirty="0"/>
              <a:t>Power BI Online -&gt; is opgenomen in office 365 licentie</a:t>
            </a:r>
          </a:p>
          <a:p>
            <a:pPr marL="457200" lvl="0" indent="-381000" rtl="0">
              <a:spcBef>
                <a:spcPts val="0"/>
              </a:spcBef>
              <a:spcAft>
                <a:spcPts val="0"/>
              </a:spcAft>
            </a:pPr>
            <a:r>
              <a:rPr lang="nl-NL" dirty="0"/>
              <a:t>Power BI App -&gt; gratis te downloaden</a:t>
            </a:r>
            <a:endParaRPr lang="en" dirty="0"/>
          </a:p>
          <a:p>
            <a:pPr lvl="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endParaRPr dirty="0"/>
          </a:p>
          <a:p>
            <a:pPr lvl="0">
              <a:spcBef>
                <a:spcPts val="0"/>
              </a:spcBef>
              <a:buNone/>
            </a:pPr>
            <a:r>
              <a:rPr lang="nl-NL" dirty="0"/>
              <a:t>De functionaliteit om dashboards en rapportages te distribueren is opgenomen in een pro-licentie. Deze kost EUR 8,40 per gebruiker per maand.</a:t>
            </a:r>
            <a:endParaRPr dirty="0"/>
          </a:p>
        </p:txBody>
      </p:sp>
      <p:grpSp>
        <p:nvGrpSpPr>
          <p:cNvPr id="112" name="Shape 112"/>
          <p:cNvGrpSpPr/>
          <p:nvPr/>
        </p:nvGrpSpPr>
        <p:grpSpPr>
          <a:xfrm>
            <a:off x="916458" y="1019750"/>
            <a:ext cx="214625" cy="214625"/>
            <a:chOff x="2594050" y="1631825"/>
            <a:chExt cx="439625" cy="439625"/>
          </a:xfrm>
        </p:grpSpPr>
        <p:sp>
          <p:nvSpPr>
            <p:cNvPr id="113" name="Shape 113"/>
            <p:cNvSpPr/>
            <p:nvPr/>
          </p:nvSpPr>
          <p:spPr>
            <a:xfrm>
              <a:off x="2594050" y="1883300"/>
              <a:ext cx="188175" cy="188150"/>
            </a:xfrm>
            <a:custGeom>
              <a:avLst/>
              <a:gdLst/>
              <a:ahLst/>
              <a:cxnLst/>
              <a:rect l="0" t="0" r="0" b="0"/>
              <a:pathLst>
                <a:path w="7527" h="7526" fill="none" extrusionOk="0">
                  <a:moveTo>
                    <a:pt x="5992" y="0"/>
                  </a:moveTo>
                  <a:lnTo>
                    <a:pt x="537" y="6430"/>
                  </a:lnTo>
                  <a:lnTo>
                    <a:pt x="1" y="7526"/>
                  </a:lnTo>
                  <a:lnTo>
                    <a:pt x="1097" y="6990"/>
                  </a:lnTo>
                  <a:lnTo>
                    <a:pt x="7526" y="1534"/>
                  </a:lnTo>
                  <a:lnTo>
                    <a:pt x="5992" y="0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4" name="Shape 114"/>
            <p:cNvSpPr/>
            <p:nvPr/>
          </p:nvSpPr>
          <p:spPr>
            <a:xfrm>
              <a:off x="2857700" y="1631825"/>
              <a:ext cx="175975" cy="176000"/>
            </a:xfrm>
            <a:custGeom>
              <a:avLst/>
              <a:gdLst/>
              <a:ahLst/>
              <a:cxnLst/>
              <a:rect l="0" t="0" r="0" b="0"/>
              <a:pathLst>
                <a:path w="7039" h="7040" fill="none" extrusionOk="0">
                  <a:moveTo>
                    <a:pt x="268" y="2704"/>
                  </a:moveTo>
                  <a:lnTo>
                    <a:pt x="4336" y="6771"/>
                  </a:lnTo>
                  <a:lnTo>
                    <a:pt x="4336" y="6771"/>
                  </a:lnTo>
                  <a:lnTo>
                    <a:pt x="4336" y="6771"/>
                  </a:lnTo>
                  <a:lnTo>
                    <a:pt x="4652" y="6917"/>
                  </a:lnTo>
                  <a:lnTo>
                    <a:pt x="4993" y="7015"/>
                  </a:lnTo>
                  <a:lnTo>
                    <a:pt x="5310" y="7039"/>
                  </a:lnTo>
                  <a:lnTo>
                    <a:pt x="5651" y="7039"/>
                  </a:lnTo>
                  <a:lnTo>
                    <a:pt x="5992" y="6966"/>
                  </a:lnTo>
                  <a:lnTo>
                    <a:pt x="6308" y="6844"/>
                  </a:lnTo>
                  <a:lnTo>
                    <a:pt x="6454" y="6747"/>
                  </a:lnTo>
                  <a:lnTo>
                    <a:pt x="6601" y="6674"/>
                  </a:lnTo>
                  <a:lnTo>
                    <a:pt x="6747" y="6552"/>
                  </a:lnTo>
                  <a:lnTo>
                    <a:pt x="6893" y="6430"/>
                  </a:lnTo>
                  <a:lnTo>
                    <a:pt x="6893" y="6430"/>
                  </a:lnTo>
                  <a:lnTo>
                    <a:pt x="6942" y="6357"/>
                  </a:lnTo>
                  <a:lnTo>
                    <a:pt x="7015" y="6260"/>
                  </a:lnTo>
                  <a:lnTo>
                    <a:pt x="7039" y="6138"/>
                  </a:lnTo>
                  <a:lnTo>
                    <a:pt x="7039" y="6041"/>
                  </a:lnTo>
                  <a:lnTo>
                    <a:pt x="7039" y="6041"/>
                  </a:lnTo>
                  <a:lnTo>
                    <a:pt x="7039" y="5943"/>
                  </a:lnTo>
                  <a:lnTo>
                    <a:pt x="7015" y="5846"/>
                  </a:lnTo>
                  <a:lnTo>
                    <a:pt x="6942" y="5748"/>
                  </a:lnTo>
                  <a:lnTo>
                    <a:pt x="6893" y="5651"/>
                  </a:lnTo>
                  <a:lnTo>
                    <a:pt x="1389" y="147"/>
                  </a:lnTo>
                  <a:lnTo>
                    <a:pt x="1389" y="147"/>
                  </a:lnTo>
                  <a:lnTo>
                    <a:pt x="1291" y="98"/>
                  </a:lnTo>
                  <a:lnTo>
                    <a:pt x="1194" y="25"/>
                  </a:lnTo>
                  <a:lnTo>
                    <a:pt x="1096" y="0"/>
                  </a:lnTo>
                  <a:lnTo>
                    <a:pt x="999" y="0"/>
                  </a:lnTo>
                  <a:lnTo>
                    <a:pt x="999" y="0"/>
                  </a:lnTo>
                  <a:lnTo>
                    <a:pt x="902" y="0"/>
                  </a:lnTo>
                  <a:lnTo>
                    <a:pt x="780" y="25"/>
                  </a:lnTo>
                  <a:lnTo>
                    <a:pt x="682" y="98"/>
                  </a:lnTo>
                  <a:lnTo>
                    <a:pt x="609" y="147"/>
                  </a:lnTo>
                  <a:lnTo>
                    <a:pt x="609" y="147"/>
                  </a:lnTo>
                  <a:lnTo>
                    <a:pt x="487" y="293"/>
                  </a:lnTo>
                  <a:lnTo>
                    <a:pt x="366" y="439"/>
                  </a:lnTo>
                  <a:lnTo>
                    <a:pt x="293" y="585"/>
                  </a:lnTo>
                  <a:lnTo>
                    <a:pt x="195" y="731"/>
                  </a:lnTo>
                  <a:lnTo>
                    <a:pt x="73" y="1048"/>
                  </a:lnTo>
                  <a:lnTo>
                    <a:pt x="0" y="1389"/>
                  </a:lnTo>
                  <a:lnTo>
                    <a:pt x="0" y="1730"/>
                  </a:lnTo>
                  <a:lnTo>
                    <a:pt x="25" y="2046"/>
                  </a:lnTo>
                  <a:lnTo>
                    <a:pt x="122" y="2387"/>
                  </a:lnTo>
                  <a:lnTo>
                    <a:pt x="268" y="2704"/>
                  </a:lnTo>
                  <a:lnTo>
                    <a:pt x="268" y="2704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2662850" y="1699400"/>
              <a:ext cx="303250" cy="303250"/>
            </a:xfrm>
            <a:custGeom>
              <a:avLst/>
              <a:gdLst/>
              <a:ahLst/>
              <a:cxnLst/>
              <a:rect l="0" t="0" r="0" b="0"/>
              <a:pathLst>
                <a:path w="12130" h="12130" fill="none" extrusionOk="0">
                  <a:moveTo>
                    <a:pt x="8038" y="1"/>
                  </a:moveTo>
                  <a:lnTo>
                    <a:pt x="4872" y="3191"/>
                  </a:lnTo>
                  <a:lnTo>
                    <a:pt x="4872" y="3191"/>
                  </a:lnTo>
                  <a:lnTo>
                    <a:pt x="4628" y="3094"/>
                  </a:lnTo>
                  <a:lnTo>
                    <a:pt x="4385" y="2997"/>
                  </a:lnTo>
                  <a:lnTo>
                    <a:pt x="4092" y="2899"/>
                  </a:lnTo>
                  <a:lnTo>
                    <a:pt x="3800" y="2850"/>
                  </a:lnTo>
                  <a:lnTo>
                    <a:pt x="3484" y="2777"/>
                  </a:lnTo>
                  <a:lnTo>
                    <a:pt x="3167" y="2729"/>
                  </a:lnTo>
                  <a:lnTo>
                    <a:pt x="2850" y="2704"/>
                  </a:lnTo>
                  <a:lnTo>
                    <a:pt x="2534" y="2704"/>
                  </a:lnTo>
                  <a:lnTo>
                    <a:pt x="2534" y="2704"/>
                  </a:lnTo>
                  <a:lnTo>
                    <a:pt x="2241" y="2704"/>
                  </a:lnTo>
                  <a:lnTo>
                    <a:pt x="1949" y="2729"/>
                  </a:lnTo>
                  <a:lnTo>
                    <a:pt x="1633" y="2777"/>
                  </a:lnTo>
                  <a:lnTo>
                    <a:pt x="1316" y="2850"/>
                  </a:lnTo>
                  <a:lnTo>
                    <a:pt x="999" y="2972"/>
                  </a:lnTo>
                  <a:lnTo>
                    <a:pt x="707" y="3094"/>
                  </a:lnTo>
                  <a:lnTo>
                    <a:pt x="415" y="3289"/>
                  </a:lnTo>
                  <a:lnTo>
                    <a:pt x="147" y="3508"/>
                  </a:lnTo>
                  <a:lnTo>
                    <a:pt x="147" y="3508"/>
                  </a:lnTo>
                  <a:lnTo>
                    <a:pt x="74" y="3581"/>
                  </a:lnTo>
                  <a:lnTo>
                    <a:pt x="25" y="3678"/>
                  </a:lnTo>
                  <a:lnTo>
                    <a:pt x="1" y="3776"/>
                  </a:lnTo>
                  <a:lnTo>
                    <a:pt x="1" y="3898"/>
                  </a:lnTo>
                  <a:lnTo>
                    <a:pt x="1" y="3898"/>
                  </a:lnTo>
                  <a:lnTo>
                    <a:pt x="1" y="3995"/>
                  </a:lnTo>
                  <a:lnTo>
                    <a:pt x="25" y="4093"/>
                  </a:lnTo>
                  <a:lnTo>
                    <a:pt x="74" y="4190"/>
                  </a:lnTo>
                  <a:lnTo>
                    <a:pt x="147" y="4287"/>
                  </a:lnTo>
                  <a:lnTo>
                    <a:pt x="7843" y="11984"/>
                  </a:lnTo>
                  <a:lnTo>
                    <a:pt x="7843" y="11984"/>
                  </a:lnTo>
                  <a:lnTo>
                    <a:pt x="7941" y="12057"/>
                  </a:lnTo>
                  <a:lnTo>
                    <a:pt x="8038" y="12105"/>
                  </a:lnTo>
                  <a:lnTo>
                    <a:pt x="8135" y="12130"/>
                  </a:lnTo>
                  <a:lnTo>
                    <a:pt x="8233" y="12130"/>
                  </a:lnTo>
                  <a:lnTo>
                    <a:pt x="8233" y="12130"/>
                  </a:lnTo>
                  <a:lnTo>
                    <a:pt x="8355" y="12130"/>
                  </a:lnTo>
                  <a:lnTo>
                    <a:pt x="8452" y="12105"/>
                  </a:lnTo>
                  <a:lnTo>
                    <a:pt x="8549" y="12057"/>
                  </a:lnTo>
                  <a:lnTo>
                    <a:pt x="8622" y="11984"/>
                  </a:lnTo>
                  <a:lnTo>
                    <a:pt x="8622" y="11984"/>
                  </a:lnTo>
                  <a:lnTo>
                    <a:pt x="8842" y="11716"/>
                  </a:lnTo>
                  <a:lnTo>
                    <a:pt x="9036" y="11423"/>
                  </a:lnTo>
                  <a:lnTo>
                    <a:pt x="9158" y="11131"/>
                  </a:lnTo>
                  <a:lnTo>
                    <a:pt x="9280" y="10814"/>
                  </a:lnTo>
                  <a:lnTo>
                    <a:pt x="9353" y="10498"/>
                  </a:lnTo>
                  <a:lnTo>
                    <a:pt x="9402" y="10181"/>
                  </a:lnTo>
                  <a:lnTo>
                    <a:pt x="9426" y="9889"/>
                  </a:lnTo>
                  <a:lnTo>
                    <a:pt x="9426" y="9597"/>
                  </a:lnTo>
                  <a:lnTo>
                    <a:pt x="9426" y="9597"/>
                  </a:lnTo>
                  <a:lnTo>
                    <a:pt x="9426" y="9280"/>
                  </a:lnTo>
                  <a:lnTo>
                    <a:pt x="9402" y="8964"/>
                  </a:lnTo>
                  <a:lnTo>
                    <a:pt x="9353" y="8647"/>
                  </a:lnTo>
                  <a:lnTo>
                    <a:pt x="9280" y="8330"/>
                  </a:lnTo>
                  <a:lnTo>
                    <a:pt x="9231" y="8038"/>
                  </a:lnTo>
                  <a:lnTo>
                    <a:pt x="9134" y="7746"/>
                  </a:lnTo>
                  <a:lnTo>
                    <a:pt x="9036" y="7502"/>
                  </a:lnTo>
                  <a:lnTo>
                    <a:pt x="8939" y="7259"/>
                  </a:lnTo>
                  <a:lnTo>
                    <a:pt x="12130" y="409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6" name="Shape 116"/>
            <p:cNvSpPr/>
            <p:nvPr/>
          </p:nvSpPr>
          <p:spPr>
            <a:xfrm>
              <a:off x="2814912" y="1754062"/>
              <a:ext cx="49950" cy="49950"/>
            </a:xfrm>
            <a:custGeom>
              <a:avLst/>
              <a:gdLst/>
              <a:ahLst/>
              <a:cxnLst/>
              <a:rect l="0" t="0" r="0" b="0"/>
              <a:pathLst>
                <a:path w="1998" h="1998" fill="none" extrusionOk="0">
                  <a:moveTo>
                    <a:pt x="1" y="1997"/>
                  </a:moveTo>
                  <a:lnTo>
                    <a:pt x="1998" y="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2635604264"/>
      </p:ext>
    </p:extLst>
  </p:cSld>
  <p:clrMapOvr>
    <a:masterClrMapping/>
  </p:clrMapOvr>
</p:sld>
</file>

<file path=ppt/theme/theme1.xml><?xml version="1.0" encoding="utf-8"?>
<a:theme xmlns:a="http://schemas.openxmlformats.org/drawingml/2006/main" name="Viola template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321</TotalTime>
  <Words>212</Words>
  <Application>Microsoft Office PowerPoint</Application>
  <PresentationFormat>Diavoorstelling (16:9)</PresentationFormat>
  <Paragraphs>44</Paragraphs>
  <Slides>13</Slides>
  <Notes>13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Lora</vt:lpstr>
      <vt:lpstr>Quattrocento Sans</vt:lpstr>
      <vt:lpstr>Arial</vt:lpstr>
      <vt:lpstr>Viola template</vt:lpstr>
      <vt:lpstr>Power BI Academy</vt:lpstr>
      <vt:lpstr>Trainingen</vt:lpstr>
      <vt:lpstr>Consultancy</vt:lpstr>
      <vt:lpstr>Wat is Power BI?</vt:lpstr>
      <vt:lpstr>PowerPoint-presentatie</vt:lpstr>
      <vt:lpstr>PowerPoint-presentatie</vt:lpstr>
      <vt:lpstr>PowerPoint-presentatie</vt:lpstr>
      <vt:lpstr>Licentie structuur</vt:lpstr>
      <vt:lpstr>Licentiestructuur</vt:lpstr>
      <vt:lpstr>Licentiestructuur</vt:lpstr>
      <vt:lpstr>DISP</vt:lpstr>
      <vt:lpstr>PowerPoint-presentatie</vt:lpstr>
      <vt:lpstr>Power BI Academy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is your presentation title</dc:title>
  <dc:creator>Jarno Visser</dc:creator>
  <cp:lastModifiedBy>Jarno Visser</cp:lastModifiedBy>
  <cp:revision>13</cp:revision>
  <dcterms:modified xsi:type="dcterms:W3CDTF">2018-11-26T18:24:22Z</dcterms:modified>
</cp:coreProperties>
</file>